
<file path=[Content_Types].xml><?xml version="1.0" encoding="utf-8"?>
<Types xmlns="http://schemas.openxmlformats.org/package/2006/content-types">
  <Default Extension="png" ContentType="image/png"/>
  <Default Extension="tmp"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6" r:id="rId1"/>
  </p:sldMasterIdLst>
  <p:notesMasterIdLst>
    <p:notesMasterId r:id="rId58"/>
  </p:notesMasterIdLst>
  <p:sldIdLst>
    <p:sldId id="256" r:id="rId2"/>
    <p:sldId id="257" r:id="rId3"/>
    <p:sldId id="283" r:id="rId4"/>
    <p:sldId id="302" r:id="rId5"/>
    <p:sldId id="369" r:id="rId6"/>
    <p:sldId id="313" r:id="rId7"/>
    <p:sldId id="314" r:id="rId8"/>
    <p:sldId id="419" r:id="rId9"/>
    <p:sldId id="420" r:id="rId10"/>
    <p:sldId id="406" r:id="rId11"/>
    <p:sldId id="329" r:id="rId12"/>
    <p:sldId id="316" r:id="rId13"/>
    <p:sldId id="315" r:id="rId14"/>
    <p:sldId id="318" r:id="rId15"/>
    <p:sldId id="397" r:id="rId16"/>
    <p:sldId id="319" r:id="rId17"/>
    <p:sldId id="320" r:id="rId18"/>
    <p:sldId id="322" r:id="rId19"/>
    <p:sldId id="327" r:id="rId20"/>
    <p:sldId id="323" r:id="rId21"/>
    <p:sldId id="325" r:id="rId22"/>
    <p:sldId id="405" r:id="rId23"/>
    <p:sldId id="391" r:id="rId24"/>
    <p:sldId id="407" r:id="rId25"/>
    <p:sldId id="328" r:id="rId26"/>
    <p:sldId id="326" r:id="rId27"/>
    <p:sldId id="394" r:id="rId28"/>
    <p:sldId id="412" r:id="rId29"/>
    <p:sldId id="404" r:id="rId30"/>
    <p:sldId id="393" r:id="rId31"/>
    <p:sldId id="417" r:id="rId32"/>
    <p:sldId id="415" r:id="rId33"/>
    <p:sldId id="416" r:id="rId34"/>
    <p:sldId id="403" r:id="rId35"/>
    <p:sldId id="330" r:id="rId36"/>
    <p:sldId id="333" r:id="rId37"/>
    <p:sldId id="335" r:id="rId38"/>
    <p:sldId id="408" r:id="rId39"/>
    <p:sldId id="400" r:id="rId40"/>
    <p:sldId id="332" r:id="rId41"/>
    <p:sldId id="401" r:id="rId42"/>
    <p:sldId id="409" r:id="rId43"/>
    <p:sldId id="410" r:id="rId44"/>
    <p:sldId id="411" r:id="rId45"/>
    <p:sldId id="421" r:id="rId46"/>
    <p:sldId id="370" r:id="rId47"/>
    <p:sldId id="375" r:id="rId48"/>
    <p:sldId id="382" r:id="rId49"/>
    <p:sldId id="379" r:id="rId50"/>
    <p:sldId id="384" r:id="rId51"/>
    <p:sldId id="413" r:id="rId52"/>
    <p:sldId id="383" r:id="rId53"/>
    <p:sldId id="386" r:id="rId54"/>
    <p:sldId id="392" r:id="rId55"/>
    <p:sldId id="389" r:id="rId56"/>
    <p:sldId id="268" r:id="rId57"/>
  </p:sldIdLst>
  <p:sldSz cx="9144000" cy="5143500" type="screen16x9"/>
  <p:notesSz cx="7010400" cy="92964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pos="2880">
          <p15:clr>
            <a:srgbClr val="A4A3A4"/>
          </p15:clr>
        </p15:guide>
        <p15:guide id="2" orient="horz" pos="1620">
          <p15:clr>
            <a:srgbClr val="A4A3A4"/>
          </p15:clr>
        </p15:guide>
        <p15:guide id="3" orient="horz" pos="17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3577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849" autoAdjust="0"/>
    <p:restoredTop sz="94282" autoAdjust="0"/>
  </p:normalViewPr>
  <p:slideViewPr>
    <p:cSldViewPr snapToGrid="0">
      <p:cViewPr varScale="1">
        <p:scale>
          <a:sx n="91" d="100"/>
          <a:sy n="91" d="100"/>
        </p:scale>
        <p:origin x="1020" y="66"/>
      </p:cViewPr>
      <p:guideLst>
        <p:guide pos="2880"/>
        <p:guide orient="horz" pos="1620"/>
        <p:guide orient="horz" pos="172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06400" y="696913"/>
            <a:ext cx="6199188"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01040" y="4415790"/>
            <a:ext cx="5608320" cy="4183380"/>
          </a:xfrm>
          <a:prstGeom prst="rect">
            <a:avLst/>
          </a:prstGeom>
          <a:noFill/>
          <a:ln>
            <a:noFill/>
          </a:ln>
        </p:spPr>
        <p:txBody>
          <a:bodyPr spcFirstLastPara="1" wrap="square" lIns="93162" tIns="93162" rIns="93162" bIns="93162"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2"/>
        <p:cNvGrpSpPr/>
        <p:nvPr/>
      </p:nvGrpSpPr>
      <p:grpSpPr>
        <a:xfrm>
          <a:off x="0" y="0"/>
          <a:ext cx="0" cy="0"/>
          <a:chOff x="0" y="0"/>
          <a:chExt cx="0" cy="0"/>
        </a:xfrm>
      </p:grpSpPr>
      <p:sp>
        <p:nvSpPr>
          <p:cNvPr id="323" name="Google Shape;323;p: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4" name="Google Shape;324;p: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0"/>
        <p:cNvGrpSpPr/>
        <p:nvPr/>
      </p:nvGrpSpPr>
      <p:grpSpPr>
        <a:xfrm>
          <a:off x="0" y="0"/>
          <a:ext cx="0" cy="0"/>
          <a:chOff x="0" y="0"/>
          <a:chExt cx="0" cy="0"/>
        </a:xfrm>
      </p:grpSpPr>
      <p:sp>
        <p:nvSpPr>
          <p:cNvPr id="601" name="Google Shape;601;g3de7457949_0_205:notes"/>
          <p:cNvSpPr>
            <a:spLocks noGrp="1" noRot="1" noChangeAspect="1"/>
          </p:cNvSpPr>
          <p:nvPr>
            <p:ph type="sldImg" idx="2"/>
          </p:nvPr>
        </p:nvSpPr>
        <p:spPr>
          <a:xfrm>
            <a:off x="431800" y="708025"/>
            <a:ext cx="6302375" cy="3544888"/>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02" name="Google Shape;602;g3de7457949_0_205:notes"/>
          <p:cNvSpPr txBox="1">
            <a:spLocks noGrp="1"/>
          </p:cNvSpPr>
          <p:nvPr>
            <p:ph type="body" idx="1"/>
          </p:nvPr>
        </p:nvSpPr>
        <p:spPr>
          <a:xfrm>
            <a:off x="716619" y="4489387"/>
            <a:ext cx="5732949" cy="4253103"/>
          </a:xfrm>
          <a:prstGeom prst="rect">
            <a:avLst/>
          </a:prstGeom>
        </p:spPr>
        <p:txBody>
          <a:bodyPr spcFirstLastPara="1" wrap="square" lIns="94932" tIns="94932" rIns="94932" bIns="94932" anchor="t" anchorCtr="0">
            <a:noAutofit/>
          </a:bodyPr>
          <a:lstStyle/>
          <a:p>
            <a:pPr marL="0" indent="0">
              <a:buNone/>
            </a:pPr>
            <a:endParaRPr dirty="0"/>
          </a:p>
        </p:txBody>
      </p:sp>
    </p:spTree>
    <p:extLst>
      <p:ext uri="{BB962C8B-B14F-4D97-AF65-F5344CB8AC3E}">
        <p14:creationId xmlns:p14="http://schemas.microsoft.com/office/powerpoint/2010/main" val="11480546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0"/>
        <p:cNvGrpSpPr/>
        <p:nvPr/>
      </p:nvGrpSpPr>
      <p:grpSpPr>
        <a:xfrm>
          <a:off x="0" y="0"/>
          <a:ext cx="0" cy="0"/>
          <a:chOff x="0" y="0"/>
          <a:chExt cx="0" cy="0"/>
        </a:xfrm>
      </p:grpSpPr>
      <p:sp>
        <p:nvSpPr>
          <p:cNvPr id="601" name="Google Shape;601;g3de7457949_0_205:notes"/>
          <p:cNvSpPr>
            <a:spLocks noGrp="1" noRot="1" noChangeAspect="1"/>
          </p:cNvSpPr>
          <p:nvPr>
            <p:ph type="sldImg" idx="2"/>
          </p:nvPr>
        </p:nvSpPr>
        <p:spPr>
          <a:xfrm>
            <a:off x="431800" y="708025"/>
            <a:ext cx="6302375" cy="3544888"/>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02" name="Google Shape;602;g3de7457949_0_205:notes"/>
          <p:cNvSpPr txBox="1">
            <a:spLocks noGrp="1"/>
          </p:cNvSpPr>
          <p:nvPr>
            <p:ph type="body" idx="1"/>
          </p:nvPr>
        </p:nvSpPr>
        <p:spPr>
          <a:xfrm>
            <a:off x="716619" y="4489387"/>
            <a:ext cx="5732949" cy="4253103"/>
          </a:xfrm>
          <a:prstGeom prst="rect">
            <a:avLst/>
          </a:prstGeom>
        </p:spPr>
        <p:txBody>
          <a:bodyPr spcFirstLastPara="1" wrap="square" lIns="94932" tIns="94932" rIns="94932" bIns="94932" anchor="t" anchorCtr="0">
            <a:noAutofit/>
          </a:bodyPr>
          <a:lstStyle/>
          <a:p>
            <a:pPr marL="0" indent="0">
              <a:buNone/>
            </a:pPr>
            <a:endParaRPr dirty="0"/>
          </a:p>
        </p:txBody>
      </p:sp>
    </p:spTree>
    <p:extLst>
      <p:ext uri="{BB962C8B-B14F-4D97-AF65-F5344CB8AC3E}">
        <p14:creationId xmlns:p14="http://schemas.microsoft.com/office/powerpoint/2010/main" val="14001157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0"/>
        <p:cNvGrpSpPr/>
        <p:nvPr/>
      </p:nvGrpSpPr>
      <p:grpSpPr>
        <a:xfrm>
          <a:off x="0" y="0"/>
          <a:ext cx="0" cy="0"/>
          <a:chOff x="0" y="0"/>
          <a:chExt cx="0" cy="0"/>
        </a:xfrm>
      </p:grpSpPr>
      <p:sp>
        <p:nvSpPr>
          <p:cNvPr id="601" name="Google Shape;601;g3de7457949_0_205:notes"/>
          <p:cNvSpPr>
            <a:spLocks noGrp="1" noRot="1" noChangeAspect="1"/>
          </p:cNvSpPr>
          <p:nvPr>
            <p:ph type="sldImg" idx="2"/>
          </p:nvPr>
        </p:nvSpPr>
        <p:spPr>
          <a:xfrm>
            <a:off x="431800" y="708025"/>
            <a:ext cx="6302375" cy="3544888"/>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02" name="Google Shape;602;g3de7457949_0_205:notes"/>
          <p:cNvSpPr txBox="1">
            <a:spLocks noGrp="1"/>
          </p:cNvSpPr>
          <p:nvPr>
            <p:ph type="body" idx="1"/>
          </p:nvPr>
        </p:nvSpPr>
        <p:spPr>
          <a:xfrm>
            <a:off x="716619" y="4489387"/>
            <a:ext cx="5732949" cy="4253103"/>
          </a:xfrm>
          <a:prstGeom prst="rect">
            <a:avLst/>
          </a:prstGeom>
        </p:spPr>
        <p:txBody>
          <a:bodyPr spcFirstLastPara="1" wrap="square" lIns="94932" tIns="94932" rIns="94932" bIns="94932" anchor="t" anchorCtr="0">
            <a:noAutofit/>
          </a:bodyPr>
          <a:lstStyle/>
          <a:p>
            <a:pPr marL="0" indent="0">
              <a:buNone/>
            </a:pPr>
            <a:endParaRPr dirty="0"/>
          </a:p>
        </p:txBody>
      </p:sp>
    </p:spTree>
    <p:extLst>
      <p:ext uri="{BB962C8B-B14F-4D97-AF65-F5344CB8AC3E}">
        <p14:creationId xmlns:p14="http://schemas.microsoft.com/office/powerpoint/2010/main" val="22961657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0"/>
        <p:cNvGrpSpPr/>
        <p:nvPr/>
      </p:nvGrpSpPr>
      <p:grpSpPr>
        <a:xfrm>
          <a:off x="0" y="0"/>
          <a:ext cx="0" cy="0"/>
          <a:chOff x="0" y="0"/>
          <a:chExt cx="0" cy="0"/>
        </a:xfrm>
      </p:grpSpPr>
      <p:sp>
        <p:nvSpPr>
          <p:cNvPr id="691" name="Google Shape;691;g55e1ed11e4_0_339: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2" name="Google Shape;692;g55e1ed11e4_0_339: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9"/>
        <p:cNvGrpSpPr/>
        <p:nvPr/>
      </p:nvGrpSpPr>
      <p:grpSpPr>
        <a:xfrm>
          <a:off x="0" y="0"/>
          <a:ext cx="0" cy="0"/>
          <a:chOff x="0" y="0"/>
          <a:chExt cx="0" cy="0"/>
        </a:xfrm>
      </p:grpSpPr>
      <p:sp>
        <p:nvSpPr>
          <p:cNvPr id="330" name="Google Shape;330;g55d2cabac8_1_0: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1" name="Google Shape;331;g55d2cabac8_1_0: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9"/>
        <p:cNvGrpSpPr/>
        <p:nvPr/>
      </p:nvGrpSpPr>
      <p:grpSpPr>
        <a:xfrm>
          <a:off x="0" y="0"/>
          <a:ext cx="0" cy="0"/>
          <a:chOff x="0" y="0"/>
          <a:chExt cx="0" cy="0"/>
        </a:xfrm>
      </p:grpSpPr>
      <p:sp>
        <p:nvSpPr>
          <p:cNvPr id="330" name="Google Shape;330;g55d2cabac8_1_0: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1" name="Google Shape;331;g55d2cabac8_1_0: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dirty="0"/>
          </a:p>
        </p:txBody>
      </p:sp>
    </p:spTree>
    <p:extLst>
      <p:ext uri="{BB962C8B-B14F-4D97-AF65-F5344CB8AC3E}">
        <p14:creationId xmlns:p14="http://schemas.microsoft.com/office/powerpoint/2010/main" val="3406539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0"/>
        <p:cNvGrpSpPr/>
        <p:nvPr/>
      </p:nvGrpSpPr>
      <p:grpSpPr>
        <a:xfrm>
          <a:off x="0" y="0"/>
          <a:ext cx="0" cy="0"/>
          <a:chOff x="0" y="0"/>
          <a:chExt cx="0" cy="0"/>
        </a:xfrm>
      </p:grpSpPr>
      <p:sp>
        <p:nvSpPr>
          <p:cNvPr id="601" name="Google Shape;601;g3de7457949_0_205:notes"/>
          <p:cNvSpPr>
            <a:spLocks noGrp="1" noRot="1" noChangeAspect="1"/>
          </p:cNvSpPr>
          <p:nvPr>
            <p:ph type="sldImg" idx="2"/>
          </p:nvPr>
        </p:nvSpPr>
        <p:spPr>
          <a:xfrm>
            <a:off x="431800" y="708025"/>
            <a:ext cx="6302375" cy="3544888"/>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02" name="Google Shape;602;g3de7457949_0_205:notes"/>
          <p:cNvSpPr txBox="1">
            <a:spLocks noGrp="1"/>
          </p:cNvSpPr>
          <p:nvPr>
            <p:ph type="body" idx="1"/>
          </p:nvPr>
        </p:nvSpPr>
        <p:spPr>
          <a:xfrm>
            <a:off x="716619" y="4489387"/>
            <a:ext cx="5732949" cy="4253103"/>
          </a:xfrm>
          <a:prstGeom prst="rect">
            <a:avLst/>
          </a:prstGeom>
        </p:spPr>
        <p:txBody>
          <a:bodyPr spcFirstLastPara="1" wrap="square" lIns="94932" tIns="94932" rIns="94932" bIns="94932" anchor="t" anchorCtr="0">
            <a:noAutofit/>
          </a:bodyPr>
          <a:lstStyle/>
          <a:p>
            <a:pPr marL="0" indent="0">
              <a:buNone/>
            </a:pPr>
            <a:endParaRPr dirty="0"/>
          </a:p>
        </p:txBody>
      </p:sp>
    </p:spTree>
    <p:extLst>
      <p:ext uri="{BB962C8B-B14F-4D97-AF65-F5344CB8AC3E}">
        <p14:creationId xmlns:p14="http://schemas.microsoft.com/office/powerpoint/2010/main" val="34679390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7"/>
        <p:cNvGrpSpPr/>
        <p:nvPr/>
      </p:nvGrpSpPr>
      <p:grpSpPr>
        <a:xfrm>
          <a:off x="0" y="0"/>
          <a:ext cx="0" cy="0"/>
          <a:chOff x="0" y="0"/>
          <a:chExt cx="0" cy="0"/>
        </a:xfrm>
      </p:grpSpPr>
      <p:sp>
        <p:nvSpPr>
          <p:cNvPr id="618" name="Google Shape;618;g3de7457949_0_339:notes"/>
          <p:cNvSpPr>
            <a:spLocks noGrp="1" noRot="1" noChangeAspect="1"/>
          </p:cNvSpPr>
          <p:nvPr>
            <p:ph type="sldImg" idx="2"/>
          </p:nvPr>
        </p:nvSpPr>
        <p:spPr>
          <a:xfrm>
            <a:off x="431800" y="708025"/>
            <a:ext cx="6302375" cy="3544888"/>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9" name="Google Shape;619;g3de7457949_0_339:notes"/>
          <p:cNvSpPr txBox="1">
            <a:spLocks noGrp="1"/>
          </p:cNvSpPr>
          <p:nvPr>
            <p:ph type="body" idx="1"/>
          </p:nvPr>
        </p:nvSpPr>
        <p:spPr>
          <a:xfrm>
            <a:off x="716619" y="4489387"/>
            <a:ext cx="5732949" cy="4253103"/>
          </a:xfrm>
          <a:prstGeom prst="rect">
            <a:avLst/>
          </a:prstGeom>
        </p:spPr>
        <p:txBody>
          <a:bodyPr spcFirstLastPara="1" wrap="square" lIns="94932" tIns="94932" rIns="94932" bIns="94932" anchor="t" anchorCtr="0">
            <a:noAutofit/>
          </a:bodyPr>
          <a:lstStyle/>
          <a:p>
            <a:pPr marL="0" indent="0">
              <a:buNone/>
            </a:pPr>
            <a:endParaRPr dirty="0"/>
          </a:p>
        </p:txBody>
      </p:sp>
    </p:spTree>
    <p:extLst>
      <p:ext uri="{BB962C8B-B14F-4D97-AF65-F5344CB8AC3E}">
        <p14:creationId xmlns:p14="http://schemas.microsoft.com/office/powerpoint/2010/main" val="3583315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0"/>
        <p:cNvGrpSpPr/>
        <p:nvPr/>
      </p:nvGrpSpPr>
      <p:grpSpPr>
        <a:xfrm>
          <a:off x="0" y="0"/>
          <a:ext cx="0" cy="0"/>
          <a:chOff x="0" y="0"/>
          <a:chExt cx="0" cy="0"/>
        </a:xfrm>
      </p:grpSpPr>
      <p:sp>
        <p:nvSpPr>
          <p:cNvPr id="601" name="Google Shape;601;g3de7457949_0_205:notes"/>
          <p:cNvSpPr>
            <a:spLocks noGrp="1" noRot="1" noChangeAspect="1"/>
          </p:cNvSpPr>
          <p:nvPr>
            <p:ph type="sldImg" idx="2"/>
          </p:nvPr>
        </p:nvSpPr>
        <p:spPr>
          <a:xfrm>
            <a:off x="431800" y="708025"/>
            <a:ext cx="6302375" cy="3544888"/>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02" name="Google Shape;602;g3de7457949_0_205:notes"/>
          <p:cNvSpPr txBox="1">
            <a:spLocks noGrp="1"/>
          </p:cNvSpPr>
          <p:nvPr>
            <p:ph type="body" idx="1"/>
          </p:nvPr>
        </p:nvSpPr>
        <p:spPr>
          <a:xfrm>
            <a:off x="716619" y="4489387"/>
            <a:ext cx="5732949" cy="4253103"/>
          </a:xfrm>
          <a:prstGeom prst="rect">
            <a:avLst/>
          </a:prstGeom>
        </p:spPr>
        <p:txBody>
          <a:bodyPr spcFirstLastPara="1" wrap="square" lIns="94932" tIns="94932" rIns="94932" bIns="94932" anchor="t" anchorCtr="0">
            <a:noAutofit/>
          </a:bodyPr>
          <a:lstStyle/>
          <a:p>
            <a:pPr marL="0" indent="0">
              <a:buNone/>
            </a:pPr>
            <a:endParaRPr dirty="0"/>
          </a:p>
        </p:txBody>
      </p:sp>
    </p:spTree>
    <p:extLst>
      <p:ext uri="{BB962C8B-B14F-4D97-AF65-F5344CB8AC3E}">
        <p14:creationId xmlns:p14="http://schemas.microsoft.com/office/powerpoint/2010/main" val="35214764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0"/>
        <p:cNvGrpSpPr/>
        <p:nvPr/>
      </p:nvGrpSpPr>
      <p:grpSpPr>
        <a:xfrm>
          <a:off x="0" y="0"/>
          <a:ext cx="0" cy="0"/>
          <a:chOff x="0" y="0"/>
          <a:chExt cx="0" cy="0"/>
        </a:xfrm>
      </p:grpSpPr>
      <p:sp>
        <p:nvSpPr>
          <p:cNvPr id="601" name="Google Shape;601;g3de7457949_0_205:notes"/>
          <p:cNvSpPr>
            <a:spLocks noGrp="1" noRot="1" noChangeAspect="1"/>
          </p:cNvSpPr>
          <p:nvPr>
            <p:ph type="sldImg" idx="2"/>
          </p:nvPr>
        </p:nvSpPr>
        <p:spPr>
          <a:xfrm>
            <a:off x="431800" y="708025"/>
            <a:ext cx="6302375" cy="3544888"/>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02" name="Google Shape;602;g3de7457949_0_205:notes"/>
          <p:cNvSpPr txBox="1">
            <a:spLocks noGrp="1"/>
          </p:cNvSpPr>
          <p:nvPr>
            <p:ph type="body" idx="1"/>
          </p:nvPr>
        </p:nvSpPr>
        <p:spPr>
          <a:xfrm>
            <a:off x="716619" y="4489387"/>
            <a:ext cx="5732949" cy="4253103"/>
          </a:xfrm>
          <a:prstGeom prst="rect">
            <a:avLst/>
          </a:prstGeom>
        </p:spPr>
        <p:txBody>
          <a:bodyPr spcFirstLastPara="1" wrap="square" lIns="94932" tIns="94932" rIns="94932" bIns="94932" anchor="t" anchorCtr="0">
            <a:noAutofit/>
          </a:bodyPr>
          <a:lstStyle/>
          <a:p>
            <a:pPr marL="0" indent="0">
              <a:buNone/>
            </a:pPr>
            <a:endParaRPr dirty="0"/>
          </a:p>
        </p:txBody>
      </p:sp>
    </p:spTree>
    <p:extLst>
      <p:ext uri="{BB962C8B-B14F-4D97-AF65-F5344CB8AC3E}">
        <p14:creationId xmlns:p14="http://schemas.microsoft.com/office/powerpoint/2010/main" val="27515111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0"/>
        <p:cNvGrpSpPr/>
        <p:nvPr/>
      </p:nvGrpSpPr>
      <p:grpSpPr>
        <a:xfrm>
          <a:off x="0" y="0"/>
          <a:ext cx="0" cy="0"/>
          <a:chOff x="0" y="0"/>
          <a:chExt cx="0" cy="0"/>
        </a:xfrm>
      </p:grpSpPr>
      <p:sp>
        <p:nvSpPr>
          <p:cNvPr id="601" name="Google Shape;601;g3de7457949_0_205:notes"/>
          <p:cNvSpPr>
            <a:spLocks noGrp="1" noRot="1" noChangeAspect="1"/>
          </p:cNvSpPr>
          <p:nvPr>
            <p:ph type="sldImg" idx="2"/>
          </p:nvPr>
        </p:nvSpPr>
        <p:spPr>
          <a:xfrm>
            <a:off x="431800" y="708025"/>
            <a:ext cx="6302375" cy="3544888"/>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02" name="Google Shape;602;g3de7457949_0_205:notes"/>
          <p:cNvSpPr txBox="1">
            <a:spLocks noGrp="1"/>
          </p:cNvSpPr>
          <p:nvPr>
            <p:ph type="body" idx="1"/>
          </p:nvPr>
        </p:nvSpPr>
        <p:spPr>
          <a:xfrm>
            <a:off x="716619" y="4489387"/>
            <a:ext cx="5732949" cy="4253103"/>
          </a:xfrm>
          <a:prstGeom prst="rect">
            <a:avLst/>
          </a:prstGeom>
        </p:spPr>
        <p:txBody>
          <a:bodyPr spcFirstLastPara="1" wrap="square" lIns="94932" tIns="94932" rIns="94932" bIns="94932" anchor="t" anchorCtr="0">
            <a:noAutofit/>
          </a:bodyPr>
          <a:lstStyle/>
          <a:p>
            <a:pPr marL="0" indent="0">
              <a:buNone/>
            </a:pPr>
            <a:endParaRPr dirty="0"/>
          </a:p>
        </p:txBody>
      </p:sp>
    </p:spTree>
    <p:extLst>
      <p:ext uri="{BB962C8B-B14F-4D97-AF65-F5344CB8AC3E}">
        <p14:creationId xmlns:p14="http://schemas.microsoft.com/office/powerpoint/2010/main" val="35673491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0"/>
        <p:cNvGrpSpPr/>
        <p:nvPr/>
      </p:nvGrpSpPr>
      <p:grpSpPr>
        <a:xfrm>
          <a:off x="0" y="0"/>
          <a:ext cx="0" cy="0"/>
          <a:chOff x="0" y="0"/>
          <a:chExt cx="0" cy="0"/>
        </a:xfrm>
      </p:grpSpPr>
      <p:sp>
        <p:nvSpPr>
          <p:cNvPr id="601" name="Google Shape;601;g3de7457949_0_205:notes"/>
          <p:cNvSpPr>
            <a:spLocks noGrp="1" noRot="1" noChangeAspect="1"/>
          </p:cNvSpPr>
          <p:nvPr>
            <p:ph type="sldImg" idx="2"/>
          </p:nvPr>
        </p:nvSpPr>
        <p:spPr>
          <a:xfrm>
            <a:off x="431800" y="708025"/>
            <a:ext cx="6302375" cy="3544888"/>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02" name="Google Shape;602;g3de7457949_0_205:notes"/>
          <p:cNvSpPr txBox="1">
            <a:spLocks noGrp="1"/>
          </p:cNvSpPr>
          <p:nvPr>
            <p:ph type="body" idx="1"/>
          </p:nvPr>
        </p:nvSpPr>
        <p:spPr>
          <a:xfrm>
            <a:off x="716619" y="4489387"/>
            <a:ext cx="5732949" cy="4253103"/>
          </a:xfrm>
          <a:prstGeom prst="rect">
            <a:avLst/>
          </a:prstGeom>
        </p:spPr>
        <p:txBody>
          <a:bodyPr spcFirstLastPara="1" wrap="square" lIns="94932" tIns="94932" rIns="94932" bIns="94932" anchor="t" anchorCtr="0">
            <a:noAutofit/>
          </a:bodyPr>
          <a:lstStyle/>
          <a:p>
            <a:pPr marL="0" indent="0">
              <a:buNone/>
            </a:pPr>
            <a:endParaRPr dirty="0"/>
          </a:p>
        </p:txBody>
      </p:sp>
    </p:spTree>
    <p:extLst>
      <p:ext uri="{BB962C8B-B14F-4D97-AF65-F5344CB8AC3E}">
        <p14:creationId xmlns:p14="http://schemas.microsoft.com/office/powerpoint/2010/main" val="38078600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IG TITLE OPENING" type="title">
  <p:cSld name="TITLE">
    <p:bg>
      <p:bgPr>
        <a:solidFill>
          <a:srgbClr val="E9E6E1"/>
        </a:solidFill>
        <a:effectLst/>
      </p:bgPr>
    </p:bg>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1795512" y="1245627"/>
            <a:ext cx="55530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6000"/>
              <a:buFont typeface="Barlow Condensed Medium"/>
              <a:buNone/>
              <a:defRPr sz="6000">
                <a:latin typeface="Barlow Condensed Medium"/>
                <a:ea typeface="Barlow Condensed Medium"/>
                <a:cs typeface="Barlow Condensed Medium"/>
                <a:sym typeface="Barlow Condensed Medium"/>
              </a:defRPr>
            </a:lvl1pPr>
            <a:lvl2pPr lvl="1" algn="r">
              <a:spcBef>
                <a:spcPts val="0"/>
              </a:spcBef>
              <a:spcAft>
                <a:spcPts val="0"/>
              </a:spcAft>
              <a:buClr>
                <a:srgbClr val="0B139E"/>
              </a:buClr>
              <a:buSzPts val="5200"/>
              <a:buNone/>
              <a:defRPr sz="5200">
                <a:solidFill>
                  <a:srgbClr val="0B139E"/>
                </a:solidFill>
              </a:defRPr>
            </a:lvl2pPr>
            <a:lvl3pPr lvl="2" algn="r">
              <a:spcBef>
                <a:spcPts val="0"/>
              </a:spcBef>
              <a:spcAft>
                <a:spcPts val="0"/>
              </a:spcAft>
              <a:buClr>
                <a:srgbClr val="0B139E"/>
              </a:buClr>
              <a:buSzPts val="5200"/>
              <a:buNone/>
              <a:defRPr sz="5200">
                <a:solidFill>
                  <a:srgbClr val="0B139E"/>
                </a:solidFill>
              </a:defRPr>
            </a:lvl3pPr>
            <a:lvl4pPr lvl="3" algn="r">
              <a:spcBef>
                <a:spcPts val="0"/>
              </a:spcBef>
              <a:spcAft>
                <a:spcPts val="0"/>
              </a:spcAft>
              <a:buClr>
                <a:srgbClr val="0B139E"/>
              </a:buClr>
              <a:buSzPts val="5200"/>
              <a:buNone/>
              <a:defRPr sz="5200">
                <a:solidFill>
                  <a:srgbClr val="0B139E"/>
                </a:solidFill>
              </a:defRPr>
            </a:lvl4pPr>
            <a:lvl5pPr lvl="4" algn="r">
              <a:spcBef>
                <a:spcPts val="0"/>
              </a:spcBef>
              <a:spcAft>
                <a:spcPts val="0"/>
              </a:spcAft>
              <a:buClr>
                <a:srgbClr val="0B139E"/>
              </a:buClr>
              <a:buSzPts val="5200"/>
              <a:buNone/>
              <a:defRPr sz="5200">
                <a:solidFill>
                  <a:srgbClr val="0B139E"/>
                </a:solidFill>
              </a:defRPr>
            </a:lvl5pPr>
            <a:lvl6pPr lvl="5" algn="r">
              <a:spcBef>
                <a:spcPts val="0"/>
              </a:spcBef>
              <a:spcAft>
                <a:spcPts val="0"/>
              </a:spcAft>
              <a:buClr>
                <a:srgbClr val="0B139E"/>
              </a:buClr>
              <a:buSzPts val="5200"/>
              <a:buNone/>
              <a:defRPr sz="5200">
                <a:solidFill>
                  <a:srgbClr val="0B139E"/>
                </a:solidFill>
              </a:defRPr>
            </a:lvl6pPr>
            <a:lvl7pPr lvl="6" algn="r">
              <a:spcBef>
                <a:spcPts val="0"/>
              </a:spcBef>
              <a:spcAft>
                <a:spcPts val="0"/>
              </a:spcAft>
              <a:buClr>
                <a:srgbClr val="0B139E"/>
              </a:buClr>
              <a:buSzPts val="5200"/>
              <a:buNone/>
              <a:defRPr sz="5200">
                <a:solidFill>
                  <a:srgbClr val="0B139E"/>
                </a:solidFill>
              </a:defRPr>
            </a:lvl7pPr>
            <a:lvl8pPr lvl="7" algn="r">
              <a:spcBef>
                <a:spcPts val="0"/>
              </a:spcBef>
              <a:spcAft>
                <a:spcPts val="0"/>
              </a:spcAft>
              <a:buClr>
                <a:srgbClr val="0B139E"/>
              </a:buClr>
              <a:buSzPts val="5200"/>
              <a:buNone/>
              <a:defRPr sz="5200">
                <a:solidFill>
                  <a:srgbClr val="0B139E"/>
                </a:solidFill>
              </a:defRPr>
            </a:lvl8pPr>
            <a:lvl9pPr lvl="8" algn="r">
              <a:spcBef>
                <a:spcPts val="0"/>
              </a:spcBef>
              <a:spcAft>
                <a:spcPts val="0"/>
              </a:spcAft>
              <a:buClr>
                <a:srgbClr val="0B139E"/>
              </a:buClr>
              <a:buSzPts val="5200"/>
              <a:buNone/>
              <a:defRPr sz="5200">
                <a:solidFill>
                  <a:srgbClr val="0B139E"/>
                </a:solidFill>
              </a:defRPr>
            </a:lvl9pPr>
          </a:lstStyle>
          <a:p>
            <a:endParaRPr/>
          </a:p>
        </p:txBody>
      </p:sp>
      <p:grpSp>
        <p:nvGrpSpPr>
          <p:cNvPr id="11" name="Google Shape;11;p2"/>
          <p:cNvGrpSpPr/>
          <p:nvPr/>
        </p:nvGrpSpPr>
        <p:grpSpPr>
          <a:xfrm>
            <a:off x="6607116" y="2397713"/>
            <a:ext cx="2550204" cy="2757917"/>
            <a:chOff x="6607116" y="2397713"/>
            <a:chExt cx="2550204" cy="2757917"/>
          </a:xfrm>
        </p:grpSpPr>
        <p:sp>
          <p:nvSpPr>
            <p:cNvPr id="12" name="Google Shape;12;p2"/>
            <p:cNvSpPr/>
            <p:nvPr/>
          </p:nvSpPr>
          <p:spPr>
            <a:xfrm>
              <a:off x="8793506" y="3682288"/>
              <a:ext cx="363814" cy="422485"/>
            </a:xfrm>
            <a:custGeom>
              <a:avLst/>
              <a:gdLst/>
              <a:ahLst/>
              <a:cxnLst/>
              <a:rect l="l" t="t" r="r" b="b"/>
              <a:pathLst>
                <a:path w="27520" h="31958" extrusionOk="0">
                  <a:moveTo>
                    <a:pt x="27520" y="1"/>
                  </a:moveTo>
                  <a:lnTo>
                    <a:pt x="0" y="15979"/>
                  </a:lnTo>
                  <a:lnTo>
                    <a:pt x="27520" y="31957"/>
                  </a:lnTo>
                  <a:lnTo>
                    <a:pt x="27520" y="1"/>
                  </a:lnTo>
                  <a:close/>
                </a:path>
              </a:pathLst>
            </a:custGeom>
            <a:solidFill>
              <a:srgbClr val="FFA73B"/>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 name="Google Shape;13;p2"/>
            <p:cNvSpPr/>
            <p:nvPr/>
          </p:nvSpPr>
          <p:spPr>
            <a:xfrm>
              <a:off x="8427933" y="3893530"/>
              <a:ext cx="365586" cy="420700"/>
            </a:xfrm>
            <a:custGeom>
              <a:avLst/>
              <a:gdLst/>
              <a:ahLst/>
              <a:cxnLst/>
              <a:rect l="l" t="t" r="r" b="b"/>
              <a:pathLst>
                <a:path w="27654" h="31823" extrusionOk="0">
                  <a:moveTo>
                    <a:pt x="27653" y="0"/>
                  </a:moveTo>
                  <a:lnTo>
                    <a:pt x="0" y="15978"/>
                  </a:lnTo>
                  <a:lnTo>
                    <a:pt x="27653" y="31823"/>
                  </a:lnTo>
                  <a:lnTo>
                    <a:pt x="27653" y="0"/>
                  </a:lnTo>
                  <a:close/>
                </a:path>
              </a:pathLst>
            </a:custGeom>
            <a:solidFill>
              <a:srgbClr val="0C2E3A"/>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 name="Google Shape;14;p2"/>
            <p:cNvSpPr/>
            <p:nvPr/>
          </p:nvSpPr>
          <p:spPr>
            <a:xfrm>
              <a:off x="8427933" y="3682288"/>
              <a:ext cx="365586" cy="422485"/>
            </a:xfrm>
            <a:custGeom>
              <a:avLst/>
              <a:gdLst/>
              <a:ahLst/>
              <a:cxnLst/>
              <a:rect l="l" t="t" r="r" b="b"/>
              <a:pathLst>
                <a:path w="27654" h="31958" extrusionOk="0">
                  <a:moveTo>
                    <a:pt x="0" y="1"/>
                  </a:moveTo>
                  <a:lnTo>
                    <a:pt x="0" y="31957"/>
                  </a:lnTo>
                  <a:lnTo>
                    <a:pt x="27653" y="15979"/>
                  </a:lnTo>
                  <a:lnTo>
                    <a:pt x="0" y="1"/>
                  </a:lnTo>
                  <a:close/>
                </a:path>
              </a:pathLst>
            </a:custGeom>
            <a:solidFill>
              <a:srgbClr val="78001B"/>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 name="Google Shape;15;p2"/>
            <p:cNvSpPr/>
            <p:nvPr/>
          </p:nvSpPr>
          <p:spPr>
            <a:xfrm>
              <a:off x="8427933" y="3052130"/>
              <a:ext cx="365586" cy="420713"/>
            </a:xfrm>
            <a:custGeom>
              <a:avLst/>
              <a:gdLst/>
              <a:ahLst/>
              <a:cxnLst/>
              <a:rect l="l" t="t" r="r" b="b"/>
              <a:pathLst>
                <a:path w="27654" h="31824" extrusionOk="0">
                  <a:moveTo>
                    <a:pt x="27653" y="1"/>
                  </a:moveTo>
                  <a:lnTo>
                    <a:pt x="0" y="15845"/>
                  </a:lnTo>
                  <a:lnTo>
                    <a:pt x="27653" y="31823"/>
                  </a:lnTo>
                  <a:lnTo>
                    <a:pt x="27653" y="1"/>
                  </a:lnTo>
                  <a:close/>
                </a:path>
              </a:pathLst>
            </a:custGeom>
            <a:solidFill>
              <a:srgbClr val="FBB040"/>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 name="Google Shape;16;p2"/>
            <p:cNvSpPr/>
            <p:nvPr/>
          </p:nvSpPr>
          <p:spPr>
            <a:xfrm>
              <a:off x="8427933" y="3261601"/>
              <a:ext cx="365586" cy="631942"/>
            </a:xfrm>
            <a:custGeom>
              <a:avLst/>
              <a:gdLst/>
              <a:ahLst/>
              <a:cxnLst/>
              <a:rect l="l" t="t" r="r" b="b"/>
              <a:pathLst>
                <a:path w="27654" h="47802" extrusionOk="0">
                  <a:moveTo>
                    <a:pt x="0" y="0"/>
                  </a:moveTo>
                  <a:lnTo>
                    <a:pt x="0" y="31823"/>
                  </a:lnTo>
                  <a:lnTo>
                    <a:pt x="134" y="31956"/>
                  </a:lnTo>
                  <a:lnTo>
                    <a:pt x="27653" y="47801"/>
                  </a:lnTo>
                  <a:lnTo>
                    <a:pt x="27653" y="15978"/>
                  </a:lnTo>
                  <a:lnTo>
                    <a:pt x="0" y="0"/>
                  </a:lnTo>
                  <a:close/>
                </a:path>
              </a:pathLst>
            </a:custGeom>
            <a:solidFill>
              <a:srgbClr val="F15A29"/>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 name="Google Shape;17;p2"/>
            <p:cNvSpPr/>
            <p:nvPr/>
          </p:nvSpPr>
          <p:spPr>
            <a:xfrm>
              <a:off x="8793506" y="3472830"/>
              <a:ext cx="363814" cy="420713"/>
            </a:xfrm>
            <a:custGeom>
              <a:avLst/>
              <a:gdLst/>
              <a:ahLst/>
              <a:cxnLst/>
              <a:rect l="l" t="t" r="r" b="b"/>
              <a:pathLst>
                <a:path w="27520" h="31824" extrusionOk="0">
                  <a:moveTo>
                    <a:pt x="0" y="0"/>
                  </a:moveTo>
                  <a:lnTo>
                    <a:pt x="0" y="31823"/>
                  </a:lnTo>
                  <a:lnTo>
                    <a:pt x="27520" y="15978"/>
                  </a:lnTo>
                  <a:lnTo>
                    <a:pt x="0" y="0"/>
                  </a:lnTo>
                  <a:close/>
                </a:path>
              </a:pathLst>
            </a:custGeom>
            <a:solidFill>
              <a:srgbClr val="FF823B"/>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 name="Google Shape;18;p2"/>
            <p:cNvSpPr/>
            <p:nvPr/>
          </p:nvSpPr>
          <p:spPr>
            <a:xfrm>
              <a:off x="8427933" y="4314217"/>
              <a:ext cx="365586" cy="631942"/>
            </a:xfrm>
            <a:custGeom>
              <a:avLst/>
              <a:gdLst/>
              <a:ahLst/>
              <a:cxnLst/>
              <a:rect l="l" t="t" r="r" b="b"/>
              <a:pathLst>
                <a:path w="27654" h="47802" extrusionOk="0">
                  <a:moveTo>
                    <a:pt x="27653" y="1"/>
                  </a:moveTo>
                  <a:lnTo>
                    <a:pt x="0" y="15979"/>
                  </a:lnTo>
                  <a:lnTo>
                    <a:pt x="0" y="47802"/>
                  </a:lnTo>
                  <a:lnTo>
                    <a:pt x="134" y="47802"/>
                  </a:lnTo>
                  <a:lnTo>
                    <a:pt x="27653" y="31824"/>
                  </a:lnTo>
                  <a:lnTo>
                    <a:pt x="27653" y="1"/>
                  </a:lnTo>
                  <a:close/>
                </a:path>
              </a:pathLst>
            </a:custGeom>
            <a:solidFill>
              <a:srgbClr val="3691AA"/>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 name="Google Shape;19;p2"/>
            <p:cNvSpPr/>
            <p:nvPr/>
          </p:nvSpPr>
          <p:spPr>
            <a:xfrm>
              <a:off x="8429691" y="4734917"/>
              <a:ext cx="363828" cy="420713"/>
            </a:xfrm>
            <a:custGeom>
              <a:avLst/>
              <a:gdLst/>
              <a:ahLst/>
              <a:cxnLst/>
              <a:rect l="l" t="t" r="r" b="b"/>
              <a:pathLst>
                <a:path w="27521" h="31824" extrusionOk="0">
                  <a:moveTo>
                    <a:pt x="27520" y="1"/>
                  </a:moveTo>
                  <a:lnTo>
                    <a:pt x="1" y="15979"/>
                  </a:lnTo>
                  <a:lnTo>
                    <a:pt x="27520" y="31823"/>
                  </a:lnTo>
                  <a:lnTo>
                    <a:pt x="27520" y="1"/>
                  </a:lnTo>
                  <a:close/>
                </a:path>
              </a:pathLst>
            </a:custGeom>
            <a:solidFill>
              <a:srgbClr val="F15A29"/>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 name="Google Shape;20;p2"/>
            <p:cNvSpPr/>
            <p:nvPr/>
          </p:nvSpPr>
          <p:spPr>
            <a:xfrm>
              <a:off x="8793506" y="4314217"/>
              <a:ext cx="363814" cy="420713"/>
            </a:xfrm>
            <a:custGeom>
              <a:avLst/>
              <a:gdLst/>
              <a:ahLst/>
              <a:cxnLst/>
              <a:rect l="l" t="t" r="r" b="b"/>
              <a:pathLst>
                <a:path w="27520" h="31824" extrusionOk="0">
                  <a:moveTo>
                    <a:pt x="0" y="1"/>
                  </a:moveTo>
                  <a:lnTo>
                    <a:pt x="0" y="31824"/>
                  </a:lnTo>
                  <a:lnTo>
                    <a:pt x="27520" y="15979"/>
                  </a:lnTo>
                  <a:lnTo>
                    <a:pt x="0" y="1"/>
                  </a:lnTo>
                  <a:close/>
                </a:path>
              </a:pathLst>
            </a:custGeom>
            <a:solidFill>
              <a:srgbClr val="FBB040"/>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 name="Google Shape;21;p2"/>
            <p:cNvSpPr/>
            <p:nvPr/>
          </p:nvSpPr>
          <p:spPr>
            <a:xfrm>
              <a:off x="8793506" y="3682288"/>
              <a:ext cx="363814" cy="422485"/>
            </a:xfrm>
            <a:custGeom>
              <a:avLst/>
              <a:gdLst/>
              <a:ahLst/>
              <a:cxnLst/>
              <a:rect l="l" t="t" r="r" b="b"/>
              <a:pathLst>
                <a:path w="27520" h="31958" extrusionOk="0">
                  <a:moveTo>
                    <a:pt x="27520" y="1"/>
                  </a:moveTo>
                  <a:lnTo>
                    <a:pt x="0" y="15979"/>
                  </a:lnTo>
                  <a:lnTo>
                    <a:pt x="27520" y="31957"/>
                  </a:lnTo>
                  <a:lnTo>
                    <a:pt x="27520" y="1"/>
                  </a:lnTo>
                  <a:close/>
                </a:path>
              </a:pathLst>
            </a:custGeom>
            <a:solidFill>
              <a:srgbClr val="FBB040"/>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 name="Google Shape;22;p2"/>
            <p:cNvSpPr/>
            <p:nvPr/>
          </p:nvSpPr>
          <p:spPr>
            <a:xfrm>
              <a:off x="8427933" y="4104759"/>
              <a:ext cx="365586" cy="420700"/>
            </a:xfrm>
            <a:custGeom>
              <a:avLst/>
              <a:gdLst/>
              <a:ahLst/>
              <a:cxnLst/>
              <a:rect l="l" t="t" r="r" b="b"/>
              <a:pathLst>
                <a:path w="27654" h="31823" extrusionOk="0">
                  <a:moveTo>
                    <a:pt x="0" y="0"/>
                  </a:moveTo>
                  <a:lnTo>
                    <a:pt x="0" y="31823"/>
                  </a:lnTo>
                  <a:lnTo>
                    <a:pt x="27653" y="15845"/>
                  </a:lnTo>
                  <a:lnTo>
                    <a:pt x="0" y="0"/>
                  </a:lnTo>
                  <a:close/>
                </a:path>
              </a:pathLst>
            </a:custGeom>
            <a:solidFill>
              <a:srgbClr val="00A6A6"/>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 name="Google Shape;23;p2"/>
            <p:cNvSpPr/>
            <p:nvPr/>
          </p:nvSpPr>
          <p:spPr>
            <a:xfrm>
              <a:off x="8427933" y="3893530"/>
              <a:ext cx="365586" cy="420700"/>
            </a:xfrm>
            <a:custGeom>
              <a:avLst/>
              <a:gdLst/>
              <a:ahLst/>
              <a:cxnLst/>
              <a:rect l="l" t="t" r="r" b="b"/>
              <a:pathLst>
                <a:path w="27654" h="31823" extrusionOk="0">
                  <a:moveTo>
                    <a:pt x="27653" y="0"/>
                  </a:moveTo>
                  <a:lnTo>
                    <a:pt x="0" y="15978"/>
                  </a:lnTo>
                  <a:lnTo>
                    <a:pt x="27653" y="31823"/>
                  </a:lnTo>
                  <a:lnTo>
                    <a:pt x="27653" y="0"/>
                  </a:lnTo>
                  <a:close/>
                </a:path>
              </a:pathLst>
            </a:custGeom>
            <a:solidFill>
              <a:srgbClr val="035775"/>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 name="Google Shape;24;p2"/>
            <p:cNvSpPr/>
            <p:nvPr/>
          </p:nvSpPr>
          <p:spPr>
            <a:xfrm>
              <a:off x="8427933" y="3682288"/>
              <a:ext cx="365586" cy="422485"/>
            </a:xfrm>
            <a:custGeom>
              <a:avLst/>
              <a:gdLst/>
              <a:ahLst/>
              <a:cxnLst/>
              <a:rect l="l" t="t" r="r" b="b"/>
              <a:pathLst>
                <a:path w="27654" h="31958" extrusionOk="0">
                  <a:moveTo>
                    <a:pt x="0" y="1"/>
                  </a:moveTo>
                  <a:lnTo>
                    <a:pt x="0" y="31957"/>
                  </a:lnTo>
                  <a:lnTo>
                    <a:pt x="27653" y="15979"/>
                  </a:lnTo>
                  <a:lnTo>
                    <a:pt x="0" y="1"/>
                  </a:lnTo>
                  <a:close/>
                </a:path>
              </a:pathLst>
            </a:custGeom>
            <a:solidFill>
              <a:srgbClr val="FFA73B"/>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 name="Google Shape;25;p2"/>
            <p:cNvSpPr/>
            <p:nvPr/>
          </p:nvSpPr>
          <p:spPr>
            <a:xfrm>
              <a:off x="8064118" y="3682288"/>
              <a:ext cx="363828" cy="422485"/>
            </a:xfrm>
            <a:custGeom>
              <a:avLst/>
              <a:gdLst/>
              <a:ahLst/>
              <a:cxnLst/>
              <a:rect l="l" t="t" r="r" b="b"/>
              <a:pathLst>
                <a:path w="27521" h="31958" extrusionOk="0">
                  <a:moveTo>
                    <a:pt x="27520" y="1"/>
                  </a:moveTo>
                  <a:lnTo>
                    <a:pt x="1" y="15979"/>
                  </a:lnTo>
                  <a:lnTo>
                    <a:pt x="27520" y="31957"/>
                  </a:lnTo>
                  <a:lnTo>
                    <a:pt x="27520" y="1"/>
                  </a:lnTo>
                  <a:close/>
                </a:path>
              </a:pathLst>
            </a:custGeom>
            <a:solidFill>
              <a:srgbClr val="78001B"/>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6" name="Google Shape;26;p2"/>
            <p:cNvSpPr/>
            <p:nvPr/>
          </p:nvSpPr>
          <p:spPr>
            <a:xfrm>
              <a:off x="8064118" y="3893530"/>
              <a:ext cx="363828" cy="420700"/>
            </a:xfrm>
            <a:custGeom>
              <a:avLst/>
              <a:gdLst/>
              <a:ahLst/>
              <a:cxnLst/>
              <a:rect l="l" t="t" r="r" b="b"/>
              <a:pathLst>
                <a:path w="27521" h="31823" extrusionOk="0">
                  <a:moveTo>
                    <a:pt x="1" y="0"/>
                  </a:moveTo>
                  <a:lnTo>
                    <a:pt x="1" y="31823"/>
                  </a:lnTo>
                  <a:lnTo>
                    <a:pt x="27520" y="15978"/>
                  </a:lnTo>
                  <a:lnTo>
                    <a:pt x="1" y="0"/>
                  </a:lnTo>
                  <a:close/>
                </a:path>
              </a:pathLst>
            </a:custGeom>
            <a:solidFill>
              <a:srgbClr val="78001B"/>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 name="Google Shape;27;p2"/>
            <p:cNvSpPr/>
            <p:nvPr/>
          </p:nvSpPr>
          <p:spPr>
            <a:xfrm>
              <a:off x="8427933" y="3682288"/>
              <a:ext cx="365586" cy="422485"/>
            </a:xfrm>
            <a:custGeom>
              <a:avLst/>
              <a:gdLst/>
              <a:ahLst/>
              <a:cxnLst/>
              <a:rect l="l" t="t" r="r" b="b"/>
              <a:pathLst>
                <a:path w="27654" h="31958" extrusionOk="0">
                  <a:moveTo>
                    <a:pt x="0" y="1"/>
                  </a:moveTo>
                  <a:lnTo>
                    <a:pt x="0" y="31957"/>
                  </a:lnTo>
                  <a:lnTo>
                    <a:pt x="27653" y="15979"/>
                  </a:lnTo>
                  <a:lnTo>
                    <a:pt x="0" y="1"/>
                  </a:lnTo>
                  <a:close/>
                </a:path>
              </a:pathLst>
            </a:custGeom>
            <a:solidFill>
              <a:srgbClr val="78001B"/>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8" name="Google Shape;28;p2"/>
            <p:cNvSpPr/>
            <p:nvPr/>
          </p:nvSpPr>
          <p:spPr>
            <a:xfrm>
              <a:off x="7700304" y="3893530"/>
              <a:ext cx="363828" cy="420700"/>
            </a:xfrm>
            <a:custGeom>
              <a:avLst/>
              <a:gdLst/>
              <a:ahLst/>
              <a:cxnLst/>
              <a:rect l="l" t="t" r="r" b="b"/>
              <a:pathLst>
                <a:path w="27521" h="31823" extrusionOk="0">
                  <a:moveTo>
                    <a:pt x="27521" y="0"/>
                  </a:moveTo>
                  <a:lnTo>
                    <a:pt x="1" y="15978"/>
                  </a:lnTo>
                  <a:lnTo>
                    <a:pt x="27521" y="31823"/>
                  </a:lnTo>
                  <a:lnTo>
                    <a:pt x="27521" y="0"/>
                  </a:lnTo>
                  <a:close/>
                </a:path>
              </a:pathLst>
            </a:custGeom>
            <a:solidFill>
              <a:srgbClr val="78001B"/>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9" name="Google Shape;29;p2"/>
            <p:cNvSpPr/>
            <p:nvPr/>
          </p:nvSpPr>
          <p:spPr>
            <a:xfrm>
              <a:off x="7700304" y="3682288"/>
              <a:ext cx="363828" cy="422485"/>
            </a:xfrm>
            <a:custGeom>
              <a:avLst/>
              <a:gdLst/>
              <a:ahLst/>
              <a:cxnLst/>
              <a:rect l="l" t="t" r="r" b="b"/>
              <a:pathLst>
                <a:path w="27521" h="31958" extrusionOk="0">
                  <a:moveTo>
                    <a:pt x="1" y="1"/>
                  </a:moveTo>
                  <a:lnTo>
                    <a:pt x="1" y="31957"/>
                  </a:lnTo>
                  <a:lnTo>
                    <a:pt x="27521" y="15979"/>
                  </a:lnTo>
                  <a:lnTo>
                    <a:pt x="1" y="1"/>
                  </a:lnTo>
                  <a:close/>
                </a:path>
              </a:pathLst>
            </a:custGeom>
            <a:solidFill>
              <a:srgbClr val="F5340B"/>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0" name="Google Shape;30;p2"/>
            <p:cNvSpPr/>
            <p:nvPr/>
          </p:nvSpPr>
          <p:spPr>
            <a:xfrm>
              <a:off x="7700304" y="3052130"/>
              <a:ext cx="363828" cy="420713"/>
            </a:xfrm>
            <a:custGeom>
              <a:avLst/>
              <a:gdLst/>
              <a:ahLst/>
              <a:cxnLst/>
              <a:rect l="l" t="t" r="r" b="b"/>
              <a:pathLst>
                <a:path w="27521" h="31824" extrusionOk="0">
                  <a:moveTo>
                    <a:pt x="27521" y="1"/>
                  </a:moveTo>
                  <a:lnTo>
                    <a:pt x="1" y="15845"/>
                  </a:lnTo>
                  <a:lnTo>
                    <a:pt x="27521" y="31823"/>
                  </a:lnTo>
                  <a:lnTo>
                    <a:pt x="27521" y="1"/>
                  </a:lnTo>
                  <a:close/>
                </a:path>
              </a:pathLst>
            </a:custGeom>
            <a:solidFill>
              <a:srgbClr val="3691AA"/>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1" name="Google Shape;31;p2"/>
            <p:cNvSpPr/>
            <p:nvPr/>
          </p:nvSpPr>
          <p:spPr>
            <a:xfrm>
              <a:off x="7698546" y="3263359"/>
              <a:ext cx="367344" cy="630184"/>
            </a:xfrm>
            <a:custGeom>
              <a:avLst/>
              <a:gdLst/>
              <a:ahLst/>
              <a:cxnLst/>
              <a:rect l="l" t="t" r="r" b="b"/>
              <a:pathLst>
                <a:path w="27787" h="47669" extrusionOk="0">
                  <a:moveTo>
                    <a:pt x="1" y="1"/>
                  </a:moveTo>
                  <a:lnTo>
                    <a:pt x="134" y="31823"/>
                  </a:lnTo>
                  <a:lnTo>
                    <a:pt x="27787" y="47668"/>
                  </a:lnTo>
                  <a:lnTo>
                    <a:pt x="27654" y="15845"/>
                  </a:lnTo>
                  <a:lnTo>
                    <a:pt x="1" y="1"/>
                  </a:lnTo>
                  <a:close/>
                </a:path>
              </a:pathLst>
            </a:custGeom>
            <a:solidFill>
              <a:srgbClr val="035775"/>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2" name="Google Shape;32;p2"/>
            <p:cNvSpPr/>
            <p:nvPr/>
          </p:nvSpPr>
          <p:spPr>
            <a:xfrm>
              <a:off x="8064118" y="3263359"/>
              <a:ext cx="363828" cy="630184"/>
            </a:xfrm>
            <a:custGeom>
              <a:avLst/>
              <a:gdLst/>
              <a:ahLst/>
              <a:cxnLst/>
              <a:rect l="l" t="t" r="r" b="b"/>
              <a:pathLst>
                <a:path w="27521" h="47669" extrusionOk="0">
                  <a:moveTo>
                    <a:pt x="27520" y="1"/>
                  </a:moveTo>
                  <a:lnTo>
                    <a:pt x="1" y="15845"/>
                  </a:lnTo>
                  <a:lnTo>
                    <a:pt x="1" y="47668"/>
                  </a:lnTo>
                  <a:lnTo>
                    <a:pt x="27520" y="31823"/>
                  </a:lnTo>
                  <a:lnTo>
                    <a:pt x="27520" y="31690"/>
                  </a:lnTo>
                  <a:lnTo>
                    <a:pt x="27520" y="1"/>
                  </a:lnTo>
                  <a:close/>
                </a:path>
              </a:pathLst>
            </a:custGeom>
            <a:solidFill>
              <a:srgbClr val="3691AA"/>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3" name="Google Shape;33;p2"/>
            <p:cNvSpPr/>
            <p:nvPr/>
          </p:nvSpPr>
          <p:spPr>
            <a:xfrm>
              <a:off x="8192881" y="2397713"/>
              <a:ext cx="106289" cy="121280"/>
            </a:xfrm>
            <a:custGeom>
              <a:avLst/>
              <a:gdLst/>
              <a:ahLst/>
              <a:cxnLst/>
              <a:rect l="l" t="t" r="r" b="b"/>
              <a:pathLst>
                <a:path w="8040" h="9174" extrusionOk="0">
                  <a:moveTo>
                    <a:pt x="8040" y="0"/>
                  </a:moveTo>
                  <a:lnTo>
                    <a:pt x="1" y="4604"/>
                  </a:lnTo>
                  <a:lnTo>
                    <a:pt x="8040" y="9174"/>
                  </a:lnTo>
                  <a:lnTo>
                    <a:pt x="8040" y="0"/>
                  </a:lnTo>
                  <a:close/>
                </a:path>
              </a:pathLst>
            </a:custGeom>
            <a:solidFill>
              <a:srgbClr val="018790"/>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4" name="Google Shape;34;p2"/>
            <p:cNvSpPr/>
            <p:nvPr/>
          </p:nvSpPr>
          <p:spPr>
            <a:xfrm>
              <a:off x="8064118" y="2630994"/>
              <a:ext cx="363828" cy="421150"/>
            </a:xfrm>
            <a:custGeom>
              <a:avLst/>
              <a:gdLst/>
              <a:ahLst/>
              <a:cxnLst/>
              <a:rect l="l" t="t" r="r" b="b"/>
              <a:pathLst>
                <a:path w="27521" h="31857" extrusionOk="0">
                  <a:moveTo>
                    <a:pt x="1" y="0"/>
                  </a:moveTo>
                  <a:lnTo>
                    <a:pt x="1" y="31857"/>
                  </a:lnTo>
                  <a:lnTo>
                    <a:pt x="27520" y="15845"/>
                  </a:lnTo>
                  <a:lnTo>
                    <a:pt x="1" y="0"/>
                  </a:lnTo>
                  <a:close/>
                </a:path>
              </a:pathLst>
            </a:custGeom>
            <a:solidFill>
              <a:srgbClr val="3691AA"/>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5" name="Google Shape;35;p2"/>
            <p:cNvSpPr/>
            <p:nvPr/>
          </p:nvSpPr>
          <p:spPr>
            <a:xfrm>
              <a:off x="7700304" y="4734917"/>
              <a:ext cx="727642" cy="420713"/>
            </a:xfrm>
            <a:custGeom>
              <a:avLst/>
              <a:gdLst/>
              <a:ahLst/>
              <a:cxnLst/>
              <a:rect l="l" t="t" r="r" b="b"/>
              <a:pathLst>
                <a:path w="55041" h="31824" extrusionOk="0">
                  <a:moveTo>
                    <a:pt x="27521" y="1"/>
                  </a:moveTo>
                  <a:lnTo>
                    <a:pt x="1" y="15979"/>
                  </a:lnTo>
                  <a:lnTo>
                    <a:pt x="27521" y="31823"/>
                  </a:lnTo>
                  <a:lnTo>
                    <a:pt x="55040" y="15979"/>
                  </a:lnTo>
                  <a:lnTo>
                    <a:pt x="27521" y="1"/>
                  </a:lnTo>
                  <a:close/>
                </a:path>
              </a:pathLst>
            </a:custGeom>
            <a:solidFill>
              <a:srgbClr val="3691AA"/>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6" name="Google Shape;36;p2"/>
            <p:cNvSpPr/>
            <p:nvPr/>
          </p:nvSpPr>
          <p:spPr>
            <a:xfrm>
              <a:off x="8064118" y="4314217"/>
              <a:ext cx="363828" cy="631942"/>
            </a:xfrm>
            <a:custGeom>
              <a:avLst/>
              <a:gdLst/>
              <a:ahLst/>
              <a:cxnLst/>
              <a:rect l="l" t="t" r="r" b="b"/>
              <a:pathLst>
                <a:path w="27521" h="47802" extrusionOk="0">
                  <a:moveTo>
                    <a:pt x="1" y="1"/>
                  </a:moveTo>
                  <a:lnTo>
                    <a:pt x="1" y="31824"/>
                  </a:lnTo>
                  <a:lnTo>
                    <a:pt x="27520" y="47802"/>
                  </a:lnTo>
                  <a:lnTo>
                    <a:pt x="27520" y="15979"/>
                  </a:lnTo>
                  <a:lnTo>
                    <a:pt x="1" y="1"/>
                  </a:lnTo>
                  <a:close/>
                </a:path>
              </a:pathLst>
            </a:custGeom>
            <a:solidFill>
              <a:srgbClr val="035775"/>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7" name="Google Shape;37;p2"/>
            <p:cNvSpPr/>
            <p:nvPr/>
          </p:nvSpPr>
          <p:spPr>
            <a:xfrm>
              <a:off x="8064118" y="4104759"/>
              <a:ext cx="363828" cy="420700"/>
            </a:xfrm>
            <a:custGeom>
              <a:avLst/>
              <a:gdLst/>
              <a:ahLst/>
              <a:cxnLst/>
              <a:rect l="l" t="t" r="r" b="b"/>
              <a:pathLst>
                <a:path w="27521" h="31823" extrusionOk="0">
                  <a:moveTo>
                    <a:pt x="27520" y="0"/>
                  </a:moveTo>
                  <a:lnTo>
                    <a:pt x="1" y="15845"/>
                  </a:lnTo>
                  <a:lnTo>
                    <a:pt x="27520" y="31823"/>
                  </a:lnTo>
                  <a:lnTo>
                    <a:pt x="27520" y="0"/>
                  </a:lnTo>
                  <a:close/>
                </a:path>
              </a:pathLst>
            </a:custGeom>
            <a:solidFill>
              <a:srgbClr val="3691AA"/>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8" name="Google Shape;38;p2"/>
            <p:cNvSpPr/>
            <p:nvPr/>
          </p:nvSpPr>
          <p:spPr>
            <a:xfrm>
              <a:off x="8427933" y="4104759"/>
              <a:ext cx="365586" cy="420700"/>
            </a:xfrm>
            <a:custGeom>
              <a:avLst/>
              <a:gdLst/>
              <a:ahLst/>
              <a:cxnLst/>
              <a:rect l="l" t="t" r="r" b="b"/>
              <a:pathLst>
                <a:path w="27654" h="31823" extrusionOk="0">
                  <a:moveTo>
                    <a:pt x="0" y="0"/>
                  </a:moveTo>
                  <a:lnTo>
                    <a:pt x="0" y="31823"/>
                  </a:lnTo>
                  <a:lnTo>
                    <a:pt x="27653" y="15845"/>
                  </a:lnTo>
                  <a:lnTo>
                    <a:pt x="0" y="0"/>
                  </a:lnTo>
                  <a:close/>
                </a:path>
              </a:pathLst>
            </a:custGeom>
            <a:solidFill>
              <a:srgbClr val="FBB040"/>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9" name="Google Shape;39;p2"/>
            <p:cNvSpPr/>
            <p:nvPr/>
          </p:nvSpPr>
          <p:spPr>
            <a:xfrm>
              <a:off x="8427933" y="3682288"/>
              <a:ext cx="365586" cy="422485"/>
            </a:xfrm>
            <a:custGeom>
              <a:avLst/>
              <a:gdLst/>
              <a:ahLst/>
              <a:cxnLst/>
              <a:rect l="l" t="t" r="r" b="b"/>
              <a:pathLst>
                <a:path w="27654" h="31958" extrusionOk="0">
                  <a:moveTo>
                    <a:pt x="0" y="1"/>
                  </a:moveTo>
                  <a:lnTo>
                    <a:pt x="0" y="31957"/>
                  </a:lnTo>
                  <a:lnTo>
                    <a:pt x="27653" y="15979"/>
                  </a:lnTo>
                  <a:lnTo>
                    <a:pt x="0" y="1"/>
                  </a:lnTo>
                  <a:close/>
                </a:path>
              </a:pathLst>
            </a:custGeom>
            <a:solidFill>
              <a:srgbClr val="FBB040"/>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0" name="Google Shape;40;p2"/>
            <p:cNvSpPr/>
            <p:nvPr/>
          </p:nvSpPr>
          <p:spPr>
            <a:xfrm>
              <a:off x="7700304" y="4104759"/>
              <a:ext cx="363828" cy="420700"/>
            </a:xfrm>
            <a:custGeom>
              <a:avLst/>
              <a:gdLst/>
              <a:ahLst/>
              <a:cxnLst/>
              <a:rect l="l" t="t" r="r" b="b"/>
              <a:pathLst>
                <a:path w="27521" h="31823" extrusionOk="0">
                  <a:moveTo>
                    <a:pt x="1" y="0"/>
                  </a:moveTo>
                  <a:lnTo>
                    <a:pt x="1" y="31823"/>
                  </a:lnTo>
                  <a:lnTo>
                    <a:pt x="27521" y="15845"/>
                  </a:lnTo>
                  <a:lnTo>
                    <a:pt x="1" y="0"/>
                  </a:lnTo>
                  <a:close/>
                </a:path>
              </a:pathLst>
            </a:custGeom>
            <a:solidFill>
              <a:srgbClr val="F5340B"/>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1" name="Google Shape;41;p2"/>
            <p:cNvSpPr/>
            <p:nvPr/>
          </p:nvSpPr>
          <p:spPr>
            <a:xfrm>
              <a:off x="7700304" y="3682288"/>
              <a:ext cx="727642" cy="631942"/>
            </a:xfrm>
            <a:custGeom>
              <a:avLst/>
              <a:gdLst/>
              <a:ahLst/>
              <a:cxnLst/>
              <a:rect l="l" t="t" r="r" b="b"/>
              <a:pathLst>
                <a:path w="55041" h="47802" extrusionOk="0">
                  <a:moveTo>
                    <a:pt x="55040" y="1"/>
                  </a:moveTo>
                  <a:lnTo>
                    <a:pt x="27521" y="15979"/>
                  </a:lnTo>
                  <a:lnTo>
                    <a:pt x="1" y="31957"/>
                  </a:lnTo>
                  <a:lnTo>
                    <a:pt x="27521" y="47802"/>
                  </a:lnTo>
                  <a:lnTo>
                    <a:pt x="55040" y="31957"/>
                  </a:lnTo>
                  <a:lnTo>
                    <a:pt x="55040" y="1"/>
                  </a:lnTo>
                  <a:close/>
                </a:path>
              </a:pathLst>
            </a:custGeom>
            <a:solidFill>
              <a:srgbClr val="F15A29"/>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2" name="Google Shape;42;p2"/>
            <p:cNvSpPr/>
            <p:nvPr/>
          </p:nvSpPr>
          <p:spPr>
            <a:xfrm>
              <a:off x="7334731" y="3682288"/>
              <a:ext cx="365586" cy="422485"/>
            </a:xfrm>
            <a:custGeom>
              <a:avLst/>
              <a:gdLst/>
              <a:ahLst/>
              <a:cxnLst/>
              <a:rect l="l" t="t" r="r" b="b"/>
              <a:pathLst>
                <a:path w="27654" h="31958" extrusionOk="0">
                  <a:moveTo>
                    <a:pt x="27654" y="1"/>
                  </a:moveTo>
                  <a:lnTo>
                    <a:pt x="1" y="15979"/>
                  </a:lnTo>
                  <a:lnTo>
                    <a:pt x="27654" y="31957"/>
                  </a:lnTo>
                  <a:lnTo>
                    <a:pt x="27654" y="1"/>
                  </a:lnTo>
                  <a:close/>
                </a:path>
              </a:pathLst>
            </a:custGeom>
            <a:solidFill>
              <a:srgbClr val="F5340B"/>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3" name="Google Shape;43;p2"/>
            <p:cNvSpPr/>
            <p:nvPr/>
          </p:nvSpPr>
          <p:spPr>
            <a:xfrm>
              <a:off x="7334731" y="3893530"/>
              <a:ext cx="365586" cy="420700"/>
            </a:xfrm>
            <a:custGeom>
              <a:avLst/>
              <a:gdLst/>
              <a:ahLst/>
              <a:cxnLst/>
              <a:rect l="l" t="t" r="r" b="b"/>
              <a:pathLst>
                <a:path w="27654" h="31823" extrusionOk="0">
                  <a:moveTo>
                    <a:pt x="1" y="0"/>
                  </a:moveTo>
                  <a:lnTo>
                    <a:pt x="1" y="31823"/>
                  </a:lnTo>
                  <a:lnTo>
                    <a:pt x="27654" y="15978"/>
                  </a:lnTo>
                  <a:lnTo>
                    <a:pt x="1" y="0"/>
                  </a:lnTo>
                  <a:close/>
                </a:path>
              </a:pathLst>
            </a:custGeom>
            <a:solidFill>
              <a:srgbClr val="E3651D"/>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4" name="Google Shape;44;p2"/>
            <p:cNvSpPr/>
            <p:nvPr/>
          </p:nvSpPr>
          <p:spPr>
            <a:xfrm>
              <a:off x="7700304" y="3682288"/>
              <a:ext cx="363828" cy="422485"/>
            </a:xfrm>
            <a:custGeom>
              <a:avLst/>
              <a:gdLst/>
              <a:ahLst/>
              <a:cxnLst/>
              <a:rect l="l" t="t" r="r" b="b"/>
              <a:pathLst>
                <a:path w="27521" h="31958" extrusionOk="0">
                  <a:moveTo>
                    <a:pt x="1" y="1"/>
                  </a:moveTo>
                  <a:lnTo>
                    <a:pt x="1" y="31957"/>
                  </a:lnTo>
                  <a:lnTo>
                    <a:pt x="27521" y="15979"/>
                  </a:lnTo>
                  <a:lnTo>
                    <a:pt x="1" y="1"/>
                  </a:lnTo>
                  <a:close/>
                </a:path>
              </a:pathLst>
            </a:custGeom>
            <a:solidFill>
              <a:srgbClr val="FFA73B"/>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5" name="Google Shape;45;p2"/>
            <p:cNvSpPr/>
            <p:nvPr/>
          </p:nvSpPr>
          <p:spPr>
            <a:xfrm>
              <a:off x="6970930" y="3052130"/>
              <a:ext cx="363814" cy="420713"/>
            </a:xfrm>
            <a:custGeom>
              <a:avLst/>
              <a:gdLst/>
              <a:ahLst/>
              <a:cxnLst/>
              <a:rect l="l" t="t" r="r" b="b"/>
              <a:pathLst>
                <a:path w="27520" h="31824" extrusionOk="0">
                  <a:moveTo>
                    <a:pt x="27520" y="1"/>
                  </a:moveTo>
                  <a:lnTo>
                    <a:pt x="0" y="15845"/>
                  </a:lnTo>
                  <a:lnTo>
                    <a:pt x="27520" y="31823"/>
                  </a:lnTo>
                  <a:lnTo>
                    <a:pt x="27520" y="1"/>
                  </a:lnTo>
                  <a:close/>
                </a:path>
              </a:pathLst>
            </a:custGeom>
            <a:solidFill>
              <a:srgbClr val="FFD497"/>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6" name="Google Shape;46;p2"/>
            <p:cNvSpPr/>
            <p:nvPr/>
          </p:nvSpPr>
          <p:spPr>
            <a:xfrm>
              <a:off x="6915803" y="3584843"/>
              <a:ext cx="170670" cy="196687"/>
            </a:xfrm>
            <a:custGeom>
              <a:avLst/>
              <a:gdLst/>
              <a:ahLst/>
              <a:cxnLst/>
              <a:rect l="l" t="t" r="r" b="b"/>
              <a:pathLst>
                <a:path w="12910" h="14878" extrusionOk="0">
                  <a:moveTo>
                    <a:pt x="1" y="0"/>
                  </a:moveTo>
                  <a:lnTo>
                    <a:pt x="1" y="14877"/>
                  </a:lnTo>
                  <a:lnTo>
                    <a:pt x="12910" y="7505"/>
                  </a:lnTo>
                  <a:lnTo>
                    <a:pt x="134" y="0"/>
                  </a:lnTo>
                  <a:close/>
                </a:path>
              </a:pathLst>
            </a:custGeom>
            <a:solidFill>
              <a:srgbClr val="F15A29"/>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7" name="Google Shape;47;p2"/>
            <p:cNvSpPr/>
            <p:nvPr/>
          </p:nvSpPr>
          <p:spPr>
            <a:xfrm>
              <a:off x="6967400" y="3016846"/>
              <a:ext cx="115543" cy="134514"/>
            </a:xfrm>
            <a:custGeom>
              <a:avLst/>
              <a:gdLst/>
              <a:ahLst/>
              <a:cxnLst/>
              <a:rect l="l" t="t" r="r" b="b"/>
              <a:pathLst>
                <a:path w="8740" h="10175" extrusionOk="0">
                  <a:moveTo>
                    <a:pt x="0" y="1"/>
                  </a:moveTo>
                  <a:lnTo>
                    <a:pt x="0" y="10175"/>
                  </a:lnTo>
                  <a:lnTo>
                    <a:pt x="8740" y="5005"/>
                  </a:lnTo>
                  <a:lnTo>
                    <a:pt x="0" y="1"/>
                  </a:lnTo>
                  <a:close/>
                </a:path>
              </a:pathLst>
            </a:custGeom>
            <a:solidFill>
              <a:srgbClr val="FFD497"/>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8" name="Google Shape;48;p2"/>
            <p:cNvSpPr/>
            <p:nvPr/>
          </p:nvSpPr>
          <p:spPr>
            <a:xfrm>
              <a:off x="7334731" y="3263359"/>
              <a:ext cx="365586" cy="630184"/>
            </a:xfrm>
            <a:custGeom>
              <a:avLst/>
              <a:gdLst/>
              <a:ahLst/>
              <a:cxnLst/>
              <a:rect l="l" t="t" r="r" b="b"/>
              <a:pathLst>
                <a:path w="27654" h="47669" extrusionOk="0">
                  <a:moveTo>
                    <a:pt x="27654" y="1"/>
                  </a:moveTo>
                  <a:lnTo>
                    <a:pt x="1" y="15845"/>
                  </a:lnTo>
                  <a:lnTo>
                    <a:pt x="1" y="47668"/>
                  </a:lnTo>
                  <a:lnTo>
                    <a:pt x="27521" y="31823"/>
                  </a:lnTo>
                  <a:lnTo>
                    <a:pt x="27654" y="31690"/>
                  </a:lnTo>
                  <a:lnTo>
                    <a:pt x="27654" y="1"/>
                  </a:lnTo>
                  <a:close/>
                </a:path>
              </a:pathLst>
            </a:custGeom>
            <a:solidFill>
              <a:srgbClr val="F15A29"/>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9" name="Google Shape;49;p2"/>
            <p:cNvSpPr/>
            <p:nvPr/>
          </p:nvSpPr>
          <p:spPr>
            <a:xfrm>
              <a:off x="7334731" y="3052130"/>
              <a:ext cx="365586" cy="420713"/>
            </a:xfrm>
            <a:custGeom>
              <a:avLst/>
              <a:gdLst/>
              <a:ahLst/>
              <a:cxnLst/>
              <a:rect l="l" t="t" r="r" b="b"/>
              <a:pathLst>
                <a:path w="27654" h="31824" extrusionOk="0">
                  <a:moveTo>
                    <a:pt x="1" y="1"/>
                  </a:moveTo>
                  <a:lnTo>
                    <a:pt x="1" y="31823"/>
                  </a:lnTo>
                  <a:lnTo>
                    <a:pt x="27654" y="15979"/>
                  </a:lnTo>
                  <a:lnTo>
                    <a:pt x="27654" y="15845"/>
                  </a:lnTo>
                  <a:lnTo>
                    <a:pt x="1" y="1"/>
                  </a:lnTo>
                  <a:close/>
                </a:path>
              </a:pathLst>
            </a:custGeom>
            <a:solidFill>
              <a:srgbClr val="FBB040"/>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0" name="Google Shape;50;p2"/>
            <p:cNvSpPr/>
            <p:nvPr/>
          </p:nvSpPr>
          <p:spPr>
            <a:xfrm>
              <a:off x="6970930" y="4314217"/>
              <a:ext cx="363814" cy="420713"/>
            </a:xfrm>
            <a:custGeom>
              <a:avLst/>
              <a:gdLst/>
              <a:ahLst/>
              <a:cxnLst/>
              <a:rect l="l" t="t" r="r" b="b"/>
              <a:pathLst>
                <a:path w="27520" h="31824" extrusionOk="0">
                  <a:moveTo>
                    <a:pt x="27520" y="1"/>
                  </a:moveTo>
                  <a:lnTo>
                    <a:pt x="0" y="15979"/>
                  </a:lnTo>
                  <a:lnTo>
                    <a:pt x="27520" y="31824"/>
                  </a:lnTo>
                  <a:lnTo>
                    <a:pt x="27520" y="1"/>
                  </a:lnTo>
                  <a:close/>
                </a:path>
              </a:pathLst>
            </a:custGeom>
            <a:solidFill>
              <a:srgbClr val="FBB040"/>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1" name="Google Shape;51;p2"/>
            <p:cNvSpPr/>
            <p:nvPr/>
          </p:nvSpPr>
          <p:spPr>
            <a:xfrm>
              <a:off x="6607116" y="4734917"/>
              <a:ext cx="363828" cy="420713"/>
            </a:xfrm>
            <a:custGeom>
              <a:avLst/>
              <a:gdLst/>
              <a:ahLst/>
              <a:cxnLst/>
              <a:rect l="l" t="t" r="r" b="b"/>
              <a:pathLst>
                <a:path w="27521" h="31824" extrusionOk="0">
                  <a:moveTo>
                    <a:pt x="1" y="1"/>
                  </a:moveTo>
                  <a:lnTo>
                    <a:pt x="1" y="31823"/>
                  </a:lnTo>
                  <a:lnTo>
                    <a:pt x="27520" y="15979"/>
                  </a:lnTo>
                  <a:lnTo>
                    <a:pt x="1" y="1"/>
                  </a:lnTo>
                  <a:close/>
                </a:path>
              </a:pathLst>
            </a:custGeom>
            <a:solidFill>
              <a:srgbClr val="F15A29"/>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2" name="Google Shape;52;p2"/>
            <p:cNvSpPr/>
            <p:nvPr/>
          </p:nvSpPr>
          <p:spPr>
            <a:xfrm>
              <a:off x="7334731" y="4314217"/>
              <a:ext cx="365586" cy="841413"/>
            </a:xfrm>
            <a:custGeom>
              <a:avLst/>
              <a:gdLst/>
              <a:ahLst/>
              <a:cxnLst/>
              <a:rect l="l" t="t" r="r" b="b"/>
              <a:pathLst>
                <a:path w="27654" h="63647" extrusionOk="0">
                  <a:moveTo>
                    <a:pt x="1" y="1"/>
                  </a:moveTo>
                  <a:lnTo>
                    <a:pt x="1" y="31824"/>
                  </a:lnTo>
                  <a:lnTo>
                    <a:pt x="1" y="63646"/>
                  </a:lnTo>
                  <a:lnTo>
                    <a:pt x="27521" y="47802"/>
                  </a:lnTo>
                  <a:lnTo>
                    <a:pt x="27654" y="47802"/>
                  </a:lnTo>
                  <a:lnTo>
                    <a:pt x="27654" y="15979"/>
                  </a:lnTo>
                  <a:lnTo>
                    <a:pt x="1" y="1"/>
                  </a:lnTo>
                  <a:close/>
                </a:path>
              </a:pathLst>
            </a:custGeom>
            <a:solidFill>
              <a:srgbClr val="F15A29"/>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3" name="Google Shape;53;p2"/>
            <p:cNvSpPr/>
            <p:nvPr/>
          </p:nvSpPr>
          <p:spPr>
            <a:xfrm>
              <a:off x="7334731" y="4104759"/>
              <a:ext cx="365586" cy="420700"/>
            </a:xfrm>
            <a:custGeom>
              <a:avLst/>
              <a:gdLst/>
              <a:ahLst/>
              <a:cxnLst/>
              <a:rect l="l" t="t" r="r" b="b"/>
              <a:pathLst>
                <a:path w="27654" h="31823" extrusionOk="0">
                  <a:moveTo>
                    <a:pt x="27654" y="0"/>
                  </a:moveTo>
                  <a:lnTo>
                    <a:pt x="1" y="15845"/>
                  </a:lnTo>
                  <a:lnTo>
                    <a:pt x="27654" y="31823"/>
                  </a:lnTo>
                  <a:lnTo>
                    <a:pt x="27654" y="0"/>
                  </a:lnTo>
                  <a:close/>
                </a:path>
              </a:pathLst>
            </a:custGeom>
            <a:solidFill>
              <a:srgbClr val="3691AA"/>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4" name="Google Shape;54;p2"/>
            <p:cNvSpPr/>
            <p:nvPr/>
          </p:nvSpPr>
          <p:spPr>
            <a:xfrm>
              <a:off x="7698546" y="4104759"/>
              <a:ext cx="365586" cy="841400"/>
            </a:xfrm>
            <a:custGeom>
              <a:avLst/>
              <a:gdLst/>
              <a:ahLst/>
              <a:cxnLst/>
              <a:rect l="l" t="t" r="r" b="b"/>
              <a:pathLst>
                <a:path w="27654" h="63646" extrusionOk="0">
                  <a:moveTo>
                    <a:pt x="134" y="0"/>
                  </a:moveTo>
                  <a:lnTo>
                    <a:pt x="1" y="31823"/>
                  </a:lnTo>
                  <a:lnTo>
                    <a:pt x="134" y="31823"/>
                  </a:lnTo>
                  <a:lnTo>
                    <a:pt x="134" y="63646"/>
                  </a:lnTo>
                  <a:lnTo>
                    <a:pt x="27654" y="47668"/>
                  </a:lnTo>
                  <a:lnTo>
                    <a:pt x="27654" y="15845"/>
                  </a:lnTo>
                  <a:lnTo>
                    <a:pt x="134" y="0"/>
                  </a:lnTo>
                  <a:close/>
                </a:path>
              </a:pathLst>
            </a:custGeom>
            <a:solidFill>
              <a:srgbClr val="FBB040"/>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5" name="Google Shape;55;p2"/>
            <p:cNvSpPr/>
            <p:nvPr/>
          </p:nvSpPr>
          <p:spPr>
            <a:xfrm>
              <a:off x="7334731" y="3682288"/>
              <a:ext cx="729400" cy="631942"/>
            </a:xfrm>
            <a:custGeom>
              <a:avLst/>
              <a:gdLst/>
              <a:ahLst/>
              <a:cxnLst/>
              <a:rect l="l" t="t" r="r" b="b"/>
              <a:pathLst>
                <a:path w="55174" h="47802" extrusionOk="0">
                  <a:moveTo>
                    <a:pt x="27654" y="1"/>
                  </a:moveTo>
                  <a:lnTo>
                    <a:pt x="1" y="15979"/>
                  </a:lnTo>
                  <a:lnTo>
                    <a:pt x="1" y="47802"/>
                  </a:lnTo>
                  <a:lnTo>
                    <a:pt x="27654" y="31957"/>
                  </a:lnTo>
                  <a:lnTo>
                    <a:pt x="55174" y="15979"/>
                  </a:lnTo>
                  <a:lnTo>
                    <a:pt x="27654" y="1"/>
                  </a:lnTo>
                  <a:close/>
                </a:path>
              </a:pathLst>
            </a:custGeom>
            <a:solidFill>
              <a:srgbClr val="FBB040"/>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56" name="Google Shape;56;p2"/>
          <p:cNvGrpSpPr/>
          <p:nvPr/>
        </p:nvGrpSpPr>
        <p:grpSpPr>
          <a:xfrm>
            <a:off x="-26847" y="-280618"/>
            <a:ext cx="2865062" cy="3613974"/>
            <a:chOff x="-26847" y="-280618"/>
            <a:chExt cx="2865062" cy="3613974"/>
          </a:xfrm>
        </p:grpSpPr>
        <p:sp>
          <p:nvSpPr>
            <p:cNvPr id="57" name="Google Shape;57;p2"/>
            <p:cNvSpPr/>
            <p:nvPr/>
          </p:nvSpPr>
          <p:spPr>
            <a:xfrm rot="10800000">
              <a:off x="-26847" y="821953"/>
              <a:ext cx="479064" cy="551285"/>
            </a:xfrm>
            <a:custGeom>
              <a:avLst/>
              <a:gdLst/>
              <a:ahLst/>
              <a:cxnLst/>
              <a:rect l="l" t="t" r="r" b="b"/>
              <a:pathLst>
                <a:path w="27654" h="31823" extrusionOk="0">
                  <a:moveTo>
                    <a:pt x="27653" y="0"/>
                  </a:moveTo>
                  <a:lnTo>
                    <a:pt x="0" y="15978"/>
                  </a:lnTo>
                  <a:lnTo>
                    <a:pt x="27653" y="31823"/>
                  </a:lnTo>
                  <a:lnTo>
                    <a:pt x="27653" y="0"/>
                  </a:lnTo>
                  <a:close/>
                </a:path>
              </a:pathLst>
            </a:custGeom>
            <a:solidFill>
              <a:srgbClr val="0C2E3A"/>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8" name="Google Shape;58;p2"/>
            <p:cNvSpPr/>
            <p:nvPr/>
          </p:nvSpPr>
          <p:spPr>
            <a:xfrm rot="10800000">
              <a:off x="-26847" y="1096426"/>
              <a:ext cx="479064" cy="553624"/>
            </a:xfrm>
            <a:custGeom>
              <a:avLst/>
              <a:gdLst/>
              <a:ahLst/>
              <a:cxnLst/>
              <a:rect l="l" t="t" r="r" b="b"/>
              <a:pathLst>
                <a:path w="27654" h="31958" extrusionOk="0">
                  <a:moveTo>
                    <a:pt x="0" y="1"/>
                  </a:moveTo>
                  <a:lnTo>
                    <a:pt x="0" y="31957"/>
                  </a:lnTo>
                  <a:lnTo>
                    <a:pt x="27653" y="15979"/>
                  </a:lnTo>
                  <a:lnTo>
                    <a:pt x="0" y="1"/>
                  </a:lnTo>
                  <a:close/>
                </a:path>
              </a:pathLst>
            </a:custGeom>
            <a:solidFill>
              <a:srgbClr val="78001B"/>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9" name="Google Shape;59;p2"/>
            <p:cNvSpPr/>
            <p:nvPr/>
          </p:nvSpPr>
          <p:spPr>
            <a:xfrm rot="10800000">
              <a:off x="-26847" y="1924506"/>
              <a:ext cx="479064" cy="551303"/>
            </a:xfrm>
            <a:custGeom>
              <a:avLst/>
              <a:gdLst/>
              <a:ahLst/>
              <a:cxnLst/>
              <a:rect l="l" t="t" r="r" b="b"/>
              <a:pathLst>
                <a:path w="27654" h="31824" extrusionOk="0">
                  <a:moveTo>
                    <a:pt x="27653" y="1"/>
                  </a:moveTo>
                  <a:lnTo>
                    <a:pt x="0" y="15845"/>
                  </a:lnTo>
                  <a:lnTo>
                    <a:pt x="27653" y="31823"/>
                  </a:lnTo>
                  <a:lnTo>
                    <a:pt x="27653" y="1"/>
                  </a:lnTo>
                  <a:close/>
                </a:path>
              </a:pathLst>
            </a:custGeom>
            <a:solidFill>
              <a:srgbClr val="FBB040"/>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0" name="Google Shape;60;p2"/>
            <p:cNvSpPr/>
            <p:nvPr/>
          </p:nvSpPr>
          <p:spPr>
            <a:xfrm rot="10800000">
              <a:off x="-26847" y="1373221"/>
              <a:ext cx="479064" cy="828097"/>
            </a:xfrm>
            <a:custGeom>
              <a:avLst/>
              <a:gdLst/>
              <a:ahLst/>
              <a:cxnLst/>
              <a:rect l="l" t="t" r="r" b="b"/>
              <a:pathLst>
                <a:path w="27654" h="47802" extrusionOk="0">
                  <a:moveTo>
                    <a:pt x="0" y="0"/>
                  </a:moveTo>
                  <a:lnTo>
                    <a:pt x="0" y="31823"/>
                  </a:lnTo>
                  <a:lnTo>
                    <a:pt x="134" y="31956"/>
                  </a:lnTo>
                  <a:lnTo>
                    <a:pt x="27653" y="47801"/>
                  </a:lnTo>
                  <a:lnTo>
                    <a:pt x="27653" y="15978"/>
                  </a:lnTo>
                  <a:lnTo>
                    <a:pt x="0" y="0"/>
                  </a:lnTo>
                  <a:close/>
                </a:path>
              </a:pathLst>
            </a:custGeom>
            <a:solidFill>
              <a:srgbClr val="F15A29"/>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1" name="Google Shape;61;p2"/>
            <p:cNvSpPr/>
            <p:nvPr/>
          </p:nvSpPr>
          <p:spPr>
            <a:xfrm rot="10800000">
              <a:off x="-26847" y="-6127"/>
              <a:ext cx="479064" cy="828097"/>
            </a:xfrm>
            <a:custGeom>
              <a:avLst/>
              <a:gdLst/>
              <a:ahLst/>
              <a:cxnLst/>
              <a:rect l="l" t="t" r="r" b="b"/>
              <a:pathLst>
                <a:path w="27654" h="47802" extrusionOk="0">
                  <a:moveTo>
                    <a:pt x="27653" y="1"/>
                  </a:moveTo>
                  <a:lnTo>
                    <a:pt x="0" y="15979"/>
                  </a:lnTo>
                  <a:lnTo>
                    <a:pt x="0" y="47802"/>
                  </a:lnTo>
                  <a:lnTo>
                    <a:pt x="134" y="47802"/>
                  </a:lnTo>
                  <a:lnTo>
                    <a:pt x="27653" y="31824"/>
                  </a:lnTo>
                  <a:lnTo>
                    <a:pt x="27653" y="1"/>
                  </a:lnTo>
                  <a:close/>
                </a:path>
              </a:pathLst>
            </a:custGeom>
            <a:solidFill>
              <a:srgbClr val="3691AA"/>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2" name="Google Shape;62;p2"/>
            <p:cNvSpPr/>
            <p:nvPr/>
          </p:nvSpPr>
          <p:spPr>
            <a:xfrm rot="10800000">
              <a:off x="-26847" y="-280618"/>
              <a:ext cx="476760" cy="551303"/>
            </a:xfrm>
            <a:custGeom>
              <a:avLst/>
              <a:gdLst/>
              <a:ahLst/>
              <a:cxnLst/>
              <a:rect l="l" t="t" r="r" b="b"/>
              <a:pathLst>
                <a:path w="27521" h="31824" extrusionOk="0">
                  <a:moveTo>
                    <a:pt x="27520" y="1"/>
                  </a:moveTo>
                  <a:lnTo>
                    <a:pt x="1" y="15979"/>
                  </a:lnTo>
                  <a:lnTo>
                    <a:pt x="27520" y="31823"/>
                  </a:lnTo>
                  <a:lnTo>
                    <a:pt x="27520" y="1"/>
                  </a:lnTo>
                  <a:close/>
                </a:path>
              </a:pathLst>
            </a:custGeom>
            <a:solidFill>
              <a:srgbClr val="F15A29"/>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3" name="Google Shape;63;p2"/>
            <p:cNvSpPr/>
            <p:nvPr/>
          </p:nvSpPr>
          <p:spPr>
            <a:xfrm rot="10800000">
              <a:off x="-26847" y="545158"/>
              <a:ext cx="479064" cy="551285"/>
            </a:xfrm>
            <a:custGeom>
              <a:avLst/>
              <a:gdLst/>
              <a:ahLst/>
              <a:cxnLst/>
              <a:rect l="l" t="t" r="r" b="b"/>
              <a:pathLst>
                <a:path w="27654" h="31823" extrusionOk="0">
                  <a:moveTo>
                    <a:pt x="0" y="0"/>
                  </a:moveTo>
                  <a:lnTo>
                    <a:pt x="0" y="31823"/>
                  </a:lnTo>
                  <a:lnTo>
                    <a:pt x="27653" y="15845"/>
                  </a:lnTo>
                  <a:lnTo>
                    <a:pt x="0" y="0"/>
                  </a:lnTo>
                  <a:close/>
                </a:path>
              </a:pathLst>
            </a:custGeom>
            <a:solidFill>
              <a:srgbClr val="00A6A6"/>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4" name="Google Shape;64;p2"/>
            <p:cNvSpPr/>
            <p:nvPr/>
          </p:nvSpPr>
          <p:spPr>
            <a:xfrm rot="10800000">
              <a:off x="-26847" y="821953"/>
              <a:ext cx="479064" cy="551285"/>
            </a:xfrm>
            <a:custGeom>
              <a:avLst/>
              <a:gdLst/>
              <a:ahLst/>
              <a:cxnLst/>
              <a:rect l="l" t="t" r="r" b="b"/>
              <a:pathLst>
                <a:path w="27654" h="31823" extrusionOk="0">
                  <a:moveTo>
                    <a:pt x="27653" y="0"/>
                  </a:moveTo>
                  <a:lnTo>
                    <a:pt x="0" y="15978"/>
                  </a:lnTo>
                  <a:lnTo>
                    <a:pt x="27653" y="31823"/>
                  </a:lnTo>
                  <a:lnTo>
                    <a:pt x="27653" y="0"/>
                  </a:lnTo>
                  <a:close/>
                </a:path>
              </a:pathLst>
            </a:custGeom>
            <a:solidFill>
              <a:srgbClr val="035775"/>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5" name="Google Shape;65;p2"/>
            <p:cNvSpPr/>
            <p:nvPr/>
          </p:nvSpPr>
          <p:spPr>
            <a:xfrm rot="10800000">
              <a:off x="-26847" y="1096426"/>
              <a:ext cx="479064" cy="553624"/>
            </a:xfrm>
            <a:custGeom>
              <a:avLst/>
              <a:gdLst/>
              <a:ahLst/>
              <a:cxnLst/>
              <a:rect l="l" t="t" r="r" b="b"/>
              <a:pathLst>
                <a:path w="27654" h="31958" extrusionOk="0">
                  <a:moveTo>
                    <a:pt x="0" y="1"/>
                  </a:moveTo>
                  <a:lnTo>
                    <a:pt x="0" y="31957"/>
                  </a:lnTo>
                  <a:lnTo>
                    <a:pt x="27653" y="15979"/>
                  </a:lnTo>
                  <a:lnTo>
                    <a:pt x="0" y="1"/>
                  </a:lnTo>
                  <a:close/>
                </a:path>
              </a:pathLst>
            </a:custGeom>
            <a:solidFill>
              <a:srgbClr val="FFA73B"/>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6" name="Google Shape;66;p2"/>
            <p:cNvSpPr/>
            <p:nvPr/>
          </p:nvSpPr>
          <p:spPr>
            <a:xfrm rot="10800000">
              <a:off x="452199" y="1096426"/>
              <a:ext cx="476760" cy="553624"/>
            </a:xfrm>
            <a:custGeom>
              <a:avLst/>
              <a:gdLst/>
              <a:ahLst/>
              <a:cxnLst/>
              <a:rect l="l" t="t" r="r" b="b"/>
              <a:pathLst>
                <a:path w="27521" h="31958" extrusionOk="0">
                  <a:moveTo>
                    <a:pt x="27520" y="1"/>
                  </a:moveTo>
                  <a:lnTo>
                    <a:pt x="1" y="15979"/>
                  </a:lnTo>
                  <a:lnTo>
                    <a:pt x="27520" y="31957"/>
                  </a:lnTo>
                  <a:lnTo>
                    <a:pt x="27520" y="1"/>
                  </a:lnTo>
                  <a:close/>
                </a:path>
              </a:pathLst>
            </a:custGeom>
            <a:solidFill>
              <a:srgbClr val="78001B"/>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7" name="Google Shape;67;p2"/>
            <p:cNvSpPr/>
            <p:nvPr/>
          </p:nvSpPr>
          <p:spPr>
            <a:xfrm rot="10800000">
              <a:off x="452199" y="821953"/>
              <a:ext cx="476760" cy="551285"/>
            </a:xfrm>
            <a:custGeom>
              <a:avLst/>
              <a:gdLst/>
              <a:ahLst/>
              <a:cxnLst/>
              <a:rect l="l" t="t" r="r" b="b"/>
              <a:pathLst>
                <a:path w="27521" h="31823" extrusionOk="0">
                  <a:moveTo>
                    <a:pt x="1" y="0"/>
                  </a:moveTo>
                  <a:lnTo>
                    <a:pt x="1" y="31823"/>
                  </a:lnTo>
                  <a:lnTo>
                    <a:pt x="27520" y="15978"/>
                  </a:lnTo>
                  <a:lnTo>
                    <a:pt x="1" y="0"/>
                  </a:lnTo>
                  <a:close/>
                </a:path>
              </a:pathLst>
            </a:custGeom>
            <a:solidFill>
              <a:srgbClr val="78001B"/>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8" name="Google Shape;68;p2"/>
            <p:cNvSpPr/>
            <p:nvPr/>
          </p:nvSpPr>
          <p:spPr>
            <a:xfrm rot="10800000">
              <a:off x="-26847" y="1096426"/>
              <a:ext cx="479064" cy="553624"/>
            </a:xfrm>
            <a:custGeom>
              <a:avLst/>
              <a:gdLst/>
              <a:ahLst/>
              <a:cxnLst/>
              <a:rect l="l" t="t" r="r" b="b"/>
              <a:pathLst>
                <a:path w="27654" h="31958" extrusionOk="0">
                  <a:moveTo>
                    <a:pt x="0" y="1"/>
                  </a:moveTo>
                  <a:lnTo>
                    <a:pt x="0" y="31957"/>
                  </a:lnTo>
                  <a:lnTo>
                    <a:pt x="27653" y="15979"/>
                  </a:lnTo>
                  <a:lnTo>
                    <a:pt x="0" y="1"/>
                  </a:lnTo>
                  <a:close/>
                </a:path>
              </a:pathLst>
            </a:custGeom>
            <a:solidFill>
              <a:srgbClr val="78001B"/>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9" name="Google Shape;69;p2"/>
            <p:cNvSpPr/>
            <p:nvPr/>
          </p:nvSpPr>
          <p:spPr>
            <a:xfrm rot="10800000">
              <a:off x="928942" y="821953"/>
              <a:ext cx="476760" cy="551285"/>
            </a:xfrm>
            <a:custGeom>
              <a:avLst/>
              <a:gdLst/>
              <a:ahLst/>
              <a:cxnLst/>
              <a:rect l="l" t="t" r="r" b="b"/>
              <a:pathLst>
                <a:path w="27521" h="31823" extrusionOk="0">
                  <a:moveTo>
                    <a:pt x="27521" y="0"/>
                  </a:moveTo>
                  <a:lnTo>
                    <a:pt x="1" y="15978"/>
                  </a:lnTo>
                  <a:lnTo>
                    <a:pt x="27521" y="31823"/>
                  </a:lnTo>
                  <a:lnTo>
                    <a:pt x="27521" y="0"/>
                  </a:lnTo>
                  <a:close/>
                </a:path>
              </a:pathLst>
            </a:custGeom>
            <a:solidFill>
              <a:srgbClr val="78001B"/>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0" name="Google Shape;70;p2"/>
            <p:cNvSpPr/>
            <p:nvPr/>
          </p:nvSpPr>
          <p:spPr>
            <a:xfrm rot="10800000">
              <a:off x="928942" y="1096426"/>
              <a:ext cx="476760" cy="553624"/>
            </a:xfrm>
            <a:custGeom>
              <a:avLst/>
              <a:gdLst/>
              <a:ahLst/>
              <a:cxnLst/>
              <a:rect l="l" t="t" r="r" b="b"/>
              <a:pathLst>
                <a:path w="27521" h="31958" extrusionOk="0">
                  <a:moveTo>
                    <a:pt x="1" y="1"/>
                  </a:moveTo>
                  <a:lnTo>
                    <a:pt x="1" y="31957"/>
                  </a:lnTo>
                  <a:lnTo>
                    <a:pt x="27521" y="15979"/>
                  </a:lnTo>
                  <a:lnTo>
                    <a:pt x="1" y="1"/>
                  </a:lnTo>
                  <a:close/>
                </a:path>
              </a:pathLst>
            </a:custGeom>
            <a:solidFill>
              <a:srgbClr val="F5340B"/>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1" name="Google Shape;71;p2"/>
            <p:cNvSpPr/>
            <p:nvPr/>
          </p:nvSpPr>
          <p:spPr>
            <a:xfrm rot="10800000">
              <a:off x="928942" y="1924506"/>
              <a:ext cx="476760" cy="551303"/>
            </a:xfrm>
            <a:custGeom>
              <a:avLst/>
              <a:gdLst/>
              <a:ahLst/>
              <a:cxnLst/>
              <a:rect l="l" t="t" r="r" b="b"/>
              <a:pathLst>
                <a:path w="27521" h="31824" extrusionOk="0">
                  <a:moveTo>
                    <a:pt x="27521" y="1"/>
                  </a:moveTo>
                  <a:lnTo>
                    <a:pt x="1" y="15845"/>
                  </a:lnTo>
                  <a:lnTo>
                    <a:pt x="27521" y="31823"/>
                  </a:lnTo>
                  <a:lnTo>
                    <a:pt x="27521" y="1"/>
                  </a:lnTo>
                  <a:close/>
                </a:path>
              </a:pathLst>
            </a:custGeom>
            <a:solidFill>
              <a:srgbClr val="3691AA"/>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2" name="Google Shape;72;p2"/>
            <p:cNvSpPr/>
            <p:nvPr/>
          </p:nvSpPr>
          <p:spPr>
            <a:xfrm rot="10800000">
              <a:off x="926638" y="1373221"/>
              <a:ext cx="481368" cy="825793"/>
            </a:xfrm>
            <a:custGeom>
              <a:avLst/>
              <a:gdLst/>
              <a:ahLst/>
              <a:cxnLst/>
              <a:rect l="l" t="t" r="r" b="b"/>
              <a:pathLst>
                <a:path w="27787" h="47669" extrusionOk="0">
                  <a:moveTo>
                    <a:pt x="1" y="1"/>
                  </a:moveTo>
                  <a:lnTo>
                    <a:pt x="134" y="31823"/>
                  </a:lnTo>
                  <a:lnTo>
                    <a:pt x="27787" y="47668"/>
                  </a:lnTo>
                  <a:lnTo>
                    <a:pt x="27654" y="15845"/>
                  </a:lnTo>
                  <a:lnTo>
                    <a:pt x="1" y="1"/>
                  </a:lnTo>
                  <a:close/>
                </a:path>
              </a:pathLst>
            </a:custGeom>
            <a:solidFill>
              <a:srgbClr val="035775"/>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3" name="Google Shape;73;p2"/>
            <p:cNvSpPr/>
            <p:nvPr/>
          </p:nvSpPr>
          <p:spPr>
            <a:xfrm rot="10800000">
              <a:off x="452199" y="1373221"/>
              <a:ext cx="476760" cy="825793"/>
            </a:xfrm>
            <a:custGeom>
              <a:avLst/>
              <a:gdLst/>
              <a:ahLst/>
              <a:cxnLst/>
              <a:rect l="l" t="t" r="r" b="b"/>
              <a:pathLst>
                <a:path w="27521" h="47669" extrusionOk="0">
                  <a:moveTo>
                    <a:pt x="27520" y="1"/>
                  </a:moveTo>
                  <a:lnTo>
                    <a:pt x="1" y="15845"/>
                  </a:lnTo>
                  <a:lnTo>
                    <a:pt x="1" y="47668"/>
                  </a:lnTo>
                  <a:lnTo>
                    <a:pt x="27520" y="31823"/>
                  </a:lnTo>
                  <a:lnTo>
                    <a:pt x="27520" y="31690"/>
                  </a:lnTo>
                  <a:lnTo>
                    <a:pt x="27520" y="1"/>
                  </a:lnTo>
                  <a:close/>
                </a:path>
              </a:pathLst>
            </a:custGeom>
            <a:solidFill>
              <a:srgbClr val="3691AA"/>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4" name="Google Shape;74;p2"/>
            <p:cNvSpPr/>
            <p:nvPr/>
          </p:nvSpPr>
          <p:spPr>
            <a:xfrm rot="10800000">
              <a:off x="620947" y="3174431"/>
              <a:ext cx="139281" cy="158926"/>
            </a:xfrm>
            <a:custGeom>
              <a:avLst/>
              <a:gdLst/>
              <a:ahLst/>
              <a:cxnLst/>
              <a:rect l="l" t="t" r="r" b="b"/>
              <a:pathLst>
                <a:path w="8040" h="9174" extrusionOk="0">
                  <a:moveTo>
                    <a:pt x="8040" y="0"/>
                  </a:moveTo>
                  <a:lnTo>
                    <a:pt x="1" y="4604"/>
                  </a:lnTo>
                  <a:lnTo>
                    <a:pt x="8040" y="9174"/>
                  </a:lnTo>
                  <a:lnTo>
                    <a:pt x="8040" y="0"/>
                  </a:lnTo>
                  <a:close/>
                </a:path>
              </a:pathLst>
            </a:custGeom>
            <a:solidFill>
              <a:srgbClr val="3691AA"/>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5" name="Google Shape;75;p2"/>
            <p:cNvSpPr/>
            <p:nvPr/>
          </p:nvSpPr>
          <p:spPr>
            <a:xfrm rot="10800000">
              <a:off x="452199" y="2475792"/>
              <a:ext cx="476760" cy="551874"/>
            </a:xfrm>
            <a:custGeom>
              <a:avLst/>
              <a:gdLst/>
              <a:ahLst/>
              <a:cxnLst/>
              <a:rect l="l" t="t" r="r" b="b"/>
              <a:pathLst>
                <a:path w="27521" h="31857" extrusionOk="0">
                  <a:moveTo>
                    <a:pt x="1" y="0"/>
                  </a:moveTo>
                  <a:lnTo>
                    <a:pt x="1" y="31857"/>
                  </a:lnTo>
                  <a:lnTo>
                    <a:pt x="27520" y="15845"/>
                  </a:lnTo>
                  <a:lnTo>
                    <a:pt x="1" y="0"/>
                  </a:lnTo>
                  <a:close/>
                </a:path>
              </a:pathLst>
            </a:custGeom>
            <a:solidFill>
              <a:srgbClr val="3691AA"/>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6" name="Google Shape;76;p2"/>
            <p:cNvSpPr/>
            <p:nvPr/>
          </p:nvSpPr>
          <p:spPr>
            <a:xfrm rot="10800000">
              <a:off x="452199" y="-280618"/>
              <a:ext cx="953502" cy="551303"/>
            </a:xfrm>
            <a:custGeom>
              <a:avLst/>
              <a:gdLst/>
              <a:ahLst/>
              <a:cxnLst/>
              <a:rect l="l" t="t" r="r" b="b"/>
              <a:pathLst>
                <a:path w="55041" h="31824" extrusionOk="0">
                  <a:moveTo>
                    <a:pt x="27521" y="1"/>
                  </a:moveTo>
                  <a:lnTo>
                    <a:pt x="1" y="15979"/>
                  </a:lnTo>
                  <a:lnTo>
                    <a:pt x="27521" y="31823"/>
                  </a:lnTo>
                  <a:lnTo>
                    <a:pt x="55040" y="15979"/>
                  </a:lnTo>
                  <a:lnTo>
                    <a:pt x="27521" y="1"/>
                  </a:lnTo>
                  <a:close/>
                </a:path>
              </a:pathLst>
            </a:custGeom>
            <a:solidFill>
              <a:srgbClr val="3691AA"/>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7" name="Google Shape;77;p2"/>
            <p:cNvSpPr/>
            <p:nvPr/>
          </p:nvSpPr>
          <p:spPr>
            <a:xfrm rot="10800000">
              <a:off x="452199" y="-6127"/>
              <a:ext cx="476760" cy="828097"/>
            </a:xfrm>
            <a:custGeom>
              <a:avLst/>
              <a:gdLst/>
              <a:ahLst/>
              <a:cxnLst/>
              <a:rect l="l" t="t" r="r" b="b"/>
              <a:pathLst>
                <a:path w="27521" h="47802" extrusionOk="0">
                  <a:moveTo>
                    <a:pt x="1" y="1"/>
                  </a:moveTo>
                  <a:lnTo>
                    <a:pt x="1" y="31824"/>
                  </a:lnTo>
                  <a:lnTo>
                    <a:pt x="27520" y="47802"/>
                  </a:lnTo>
                  <a:lnTo>
                    <a:pt x="27520" y="15979"/>
                  </a:lnTo>
                  <a:lnTo>
                    <a:pt x="1" y="1"/>
                  </a:lnTo>
                  <a:close/>
                </a:path>
              </a:pathLst>
            </a:custGeom>
            <a:solidFill>
              <a:srgbClr val="035775"/>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F5340B"/>
                </a:solidFill>
                <a:highlight>
                  <a:srgbClr val="6B768C"/>
                </a:highlight>
              </a:endParaRPr>
            </a:p>
          </p:txBody>
        </p:sp>
        <p:sp>
          <p:nvSpPr>
            <p:cNvPr id="78" name="Google Shape;78;p2"/>
            <p:cNvSpPr/>
            <p:nvPr/>
          </p:nvSpPr>
          <p:spPr>
            <a:xfrm rot="10800000">
              <a:off x="452199" y="545158"/>
              <a:ext cx="476760" cy="551285"/>
            </a:xfrm>
            <a:custGeom>
              <a:avLst/>
              <a:gdLst/>
              <a:ahLst/>
              <a:cxnLst/>
              <a:rect l="l" t="t" r="r" b="b"/>
              <a:pathLst>
                <a:path w="27521" h="31823" extrusionOk="0">
                  <a:moveTo>
                    <a:pt x="27520" y="0"/>
                  </a:moveTo>
                  <a:lnTo>
                    <a:pt x="1" y="15845"/>
                  </a:lnTo>
                  <a:lnTo>
                    <a:pt x="27520" y="31823"/>
                  </a:lnTo>
                  <a:lnTo>
                    <a:pt x="27520" y="0"/>
                  </a:lnTo>
                  <a:close/>
                </a:path>
              </a:pathLst>
            </a:custGeom>
            <a:solidFill>
              <a:srgbClr val="3691AA"/>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9" name="Google Shape;79;p2"/>
            <p:cNvSpPr/>
            <p:nvPr/>
          </p:nvSpPr>
          <p:spPr>
            <a:xfrm rot="10800000">
              <a:off x="-26847" y="545158"/>
              <a:ext cx="479064" cy="551285"/>
            </a:xfrm>
            <a:custGeom>
              <a:avLst/>
              <a:gdLst/>
              <a:ahLst/>
              <a:cxnLst/>
              <a:rect l="l" t="t" r="r" b="b"/>
              <a:pathLst>
                <a:path w="27654" h="31823" extrusionOk="0">
                  <a:moveTo>
                    <a:pt x="0" y="0"/>
                  </a:moveTo>
                  <a:lnTo>
                    <a:pt x="0" y="31823"/>
                  </a:lnTo>
                  <a:lnTo>
                    <a:pt x="27653" y="15845"/>
                  </a:lnTo>
                  <a:lnTo>
                    <a:pt x="0" y="0"/>
                  </a:lnTo>
                  <a:close/>
                </a:path>
              </a:pathLst>
            </a:custGeom>
            <a:solidFill>
              <a:srgbClr val="FBB040"/>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0" name="Google Shape;80;p2"/>
            <p:cNvSpPr/>
            <p:nvPr/>
          </p:nvSpPr>
          <p:spPr>
            <a:xfrm rot="10800000">
              <a:off x="-26847" y="1096426"/>
              <a:ext cx="479064" cy="553624"/>
            </a:xfrm>
            <a:custGeom>
              <a:avLst/>
              <a:gdLst/>
              <a:ahLst/>
              <a:cxnLst/>
              <a:rect l="l" t="t" r="r" b="b"/>
              <a:pathLst>
                <a:path w="27654" h="31958" extrusionOk="0">
                  <a:moveTo>
                    <a:pt x="0" y="1"/>
                  </a:moveTo>
                  <a:lnTo>
                    <a:pt x="0" y="31957"/>
                  </a:lnTo>
                  <a:lnTo>
                    <a:pt x="27653" y="15979"/>
                  </a:lnTo>
                  <a:lnTo>
                    <a:pt x="0" y="1"/>
                  </a:lnTo>
                  <a:close/>
                </a:path>
              </a:pathLst>
            </a:custGeom>
            <a:solidFill>
              <a:srgbClr val="FBB040"/>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1" name="Google Shape;81;p2"/>
            <p:cNvSpPr/>
            <p:nvPr/>
          </p:nvSpPr>
          <p:spPr>
            <a:xfrm rot="10800000">
              <a:off x="928942" y="545158"/>
              <a:ext cx="476760" cy="551285"/>
            </a:xfrm>
            <a:custGeom>
              <a:avLst/>
              <a:gdLst/>
              <a:ahLst/>
              <a:cxnLst/>
              <a:rect l="l" t="t" r="r" b="b"/>
              <a:pathLst>
                <a:path w="27521" h="31823" extrusionOk="0">
                  <a:moveTo>
                    <a:pt x="1" y="0"/>
                  </a:moveTo>
                  <a:lnTo>
                    <a:pt x="1" y="31823"/>
                  </a:lnTo>
                  <a:lnTo>
                    <a:pt x="27521" y="15845"/>
                  </a:lnTo>
                  <a:lnTo>
                    <a:pt x="1" y="0"/>
                  </a:lnTo>
                  <a:close/>
                </a:path>
              </a:pathLst>
            </a:custGeom>
            <a:solidFill>
              <a:srgbClr val="F5340B"/>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2" name="Google Shape;82;p2"/>
            <p:cNvSpPr/>
            <p:nvPr/>
          </p:nvSpPr>
          <p:spPr>
            <a:xfrm rot="10800000">
              <a:off x="452199" y="821953"/>
              <a:ext cx="953502" cy="828097"/>
            </a:xfrm>
            <a:custGeom>
              <a:avLst/>
              <a:gdLst/>
              <a:ahLst/>
              <a:cxnLst/>
              <a:rect l="l" t="t" r="r" b="b"/>
              <a:pathLst>
                <a:path w="55041" h="47802" extrusionOk="0">
                  <a:moveTo>
                    <a:pt x="55040" y="1"/>
                  </a:moveTo>
                  <a:lnTo>
                    <a:pt x="27521" y="15979"/>
                  </a:lnTo>
                  <a:lnTo>
                    <a:pt x="1" y="31957"/>
                  </a:lnTo>
                  <a:lnTo>
                    <a:pt x="27521" y="47802"/>
                  </a:lnTo>
                  <a:lnTo>
                    <a:pt x="55040" y="31957"/>
                  </a:lnTo>
                  <a:lnTo>
                    <a:pt x="55040" y="1"/>
                  </a:lnTo>
                  <a:close/>
                </a:path>
              </a:pathLst>
            </a:custGeom>
            <a:solidFill>
              <a:srgbClr val="F15A29"/>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3" name="Google Shape;83;p2"/>
            <p:cNvSpPr/>
            <p:nvPr/>
          </p:nvSpPr>
          <p:spPr>
            <a:xfrm rot="10800000">
              <a:off x="1405684" y="1096426"/>
              <a:ext cx="479064" cy="553624"/>
            </a:xfrm>
            <a:custGeom>
              <a:avLst/>
              <a:gdLst/>
              <a:ahLst/>
              <a:cxnLst/>
              <a:rect l="l" t="t" r="r" b="b"/>
              <a:pathLst>
                <a:path w="27654" h="31958" extrusionOk="0">
                  <a:moveTo>
                    <a:pt x="27654" y="1"/>
                  </a:moveTo>
                  <a:lnTo>
                    <a:pt x="1" y="15979"/>
                  </a:lnTo>
                  <a:lnTo>
                    <a:pt x="27654" y="31957"/>
                  </a:lnTo>
                  <a:lnTo>
                    <a:pt x="27654" y="1"/>
                  </a:lnTo>
                  <a:close/>
                </a:path>
              </a:pathLst>
            </a:custGeom>
            <a:solidFill>
              <a:srgbClr val="F5340B"/>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4" name="Google Shape;84;p2"/>
            <p:cNvSpPr/>
            <p:nvPr/>
          </p:nvSpPr>
          <p:spPr>
            <a:xfrm rot="10800000">
              <a:off x="1405684" y="821953"/>
              <a:ext cx="479064" cy="551285"/>
            </a:xfrm>
            <a:custGeom>
              <a:avLst/>
              <a:gdLst/>
              <a:ahLst/>
              <a:cxnLst/>
              <a:rect l="l" t="t" r="r" b="b"/>
              <a:pathLst>
                <a:path w="27654" h="31823" extrusionOk="0">
                  <a:moveTo>
                    <a:pt x="1" y="0"/>
                  </a:moveTo>
                  <a:lnTo>
                    <a:pt x="1" y="31823"/>
                  </a:lnTo>
                  <a:lnTo>
                    <a:pt x="27654" y="15978"/>
                  </a:lnTo>
                  <a:lnTo>
                    <a:pt x="1" y="0"/>
                  </a:lnTo>
                  <a:close/>
                </a:path>
              </a:pathLst>
            </a:custGeom>
            <a:solidFill>
              <a:srgbClr val="E3651D"/>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5" name="Google Shape;85;p2"/>
            <p:cNvSpPr/>
            <p:nvPr/>
          </p:nvSpPr>
          <p:spPr>
            <a:xfrm rot="10800000">
              <a:off x="928942" y="1096426"/>
              <a:ext cx="476760" cy="553624"/>
            </a:xfrm>
            <a:custGeom>
              <a:avLst/>
              <a:gdLst/>
              <a:ahLst/>
              <a:cxnLst/>
              <a:rect l="l" t="t" r="r" b="b"/>
              <a:pathLst>
                <a:path w="27521" h="31958" extrusionOk="0">
                  <a:moveTo>
                    <a:pt x="1" y="1"/>
                  </a:moveTo>
                  <a:lnTo>
                    <a:pt x="1" y="31957"/>
                  </a:lnTo>
                  <a:lnTo>
                    <a:pt x="27521" y="15979"/>
                  </a:lnTo>
                  <a:lnTo>
                    <a:pt x="1" y="1"/>
                  </a:lnTo>
                  <a:close/>
                </a:path>
              </a:pathLst>
            </a:custGeom>
            <a:solidFill>
              <a:srgbClr val="FFA73B"/>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6" name="Google Shape;86;p2"/>
            <p:cNvSpPr/>
            <p:nvPr/>
          </p:nvSpPr>
          <p:spPr>
            <a:xfrm rot="10800000">
              <a:off x="1884731" y="1924506"/>
              <a:ext cx="476742" cy="551303"/>
            </a:xfrm>
            <a:custGeom>
              <a:avLst/>
              <a:gdLst/>
              <a:ahLst/>
              <a:cxnLst/>
              <a:rect l="l" t="t" r="r" b="b"/>
              <a:pathLst>
                <a:path w="27520" h="31824" extrusionOk="0">
                  <a:moveTo>
                    <a:pt x="27520" y="1"/>
                  </a:moveTo>
                  <a:lnTo>
                    <a:pt x="0" y="15845"/>
                  </a:lnTo>
                  <a:lnTo>
                    <a:pt x="27520" y="31823"/>
                  </a:lnTo>
                  <a:lnTo>
                    <a:pt x="27520" y="1"/>
                  </a:lnTo>
                  <a:close/>
                </a:path>
              </a:pathLst>
            </a:custGeom>
            <a:solidFill>
              <a:srgbClr val="FFD497"/>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7" name="Google Shape;87;p2"/>
            <p:cNvSpPr/>
            <p:nvPr/>
          </p:nvSpPr>
          <p:spPr>
            <a:xfrm rot="10800000">
              <a:off x="2210066" y="1520003"/>
              <a:ext cx="223646" cy="257739"/>
            </a:xfrm>
            <a:custGeom>
              <a:avLst/>
              <a:gdLst/>
              <a:ahLst/>
              <a:cxnLst/>
              <a:rect l="l" t="t" r="r" b="b"/>
              <a:pathLst>
                <a:path w="12910" h="14878" extrusionOk="0">
                  <a:moveTo>
                    <a:pt x="1" y="0"/>
                  </a:moveTo>
                  <a:lnTo>
                    <a:pt x="1" y="14877"/>
                  </a:lnTo>
                  <a:lnTo>
                    <a:pt x="12910" y="7505"/>
                  </a:lnTo>
                  <a:lnTo>
                    <a:pt x="134" y="0"/>
                  </a:lnTo>
                  <a:close/>
                </a:path>
              </a:pathLst>
            </a:custGeom>
            <a:solidFill>
              <a:srgbClr val="FF823B"/>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8" name="Google Shape;88;p2"/>
            <p:cNvSpPr/>
            <p:nvPr/>
          </p:nvSpPr>
          <p:spPr>
            <a:xfrm rot="10800000">
              <a:off x="2214691" y="2345779"/>
              <a:ext cx="151407" cy="176266"/>
            </a:xfrm>
            <a:custGeom>
              <a:avLst/>
              <a:gdLst/>
              <a:ahLst/>
              <a:cxnLst/>
              <a:rect l="l" t="t" r="r" b="b"/>
              <a:pathLst>
                <a:path w="8740" h="10175" extrusionOk="0">
                  <a:moveTo>
                    <a:pt x="0" y="1"/>
                  </a:moveTo>
                  <a:lnTo>
                    <a:pt x="0" y="10175"/>
                  </a:lnTo>
                  <a:lnTo>
                    <a:pt x="8740" y="5005"/>
                  </a:lnTo>
                  <a:lnTo>
                    <a:pt x="0" y="1"/>
                  </a:lnTo>
                  <a:close/>
                </a:path>
              </a:pathLst>
            </a:custGeom>
            <a:solidFill>
              <a:srgbClr val="FFD497"/>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9" name="Google Shape;89;p2"/>
            <p:cNvSpPr/>
            <p:nvPr/>
          </p:nvSpPr>
          <p:spPr>
            <a:xfrm rot="10800000">
              <a:off x="1405684" y="1373221"/>
              <a:ext cx="479064" cy="825793"/>
            </a:xfrm>
            <a:custGeom>
              <a:avLst/>
              <a:gdLst/>
              <a:ahLst/>
              <a:cxnLst/>
              <a:rect l="l" t="t" r="r" b="b"/>
              <a:pathLst>
                <a:path w="27654" h="47669" extrusionOk="0">
                  <a:moveTo>
                    <a:pt x="27654" y="1"/>
                  </a:moveTo>
                  <a:lnTo>
                    <a:pt x="1" y="15845"/>
                  </a:lnTo>
                  <a:lnTo>
                    <a:pt x="1" y="47668"/>
                  </a:lnTo>
                  <a:lnTo>
                    <a:pt x="27521" y="31823"/>
                  </a:lnTo>
                  <a:lnTo>
                    <a:pt x="27654" y="31690"/>
                  </a:lnTo>
                  <a:lnTo>
                    <a:pt x="27654" y="1"/>
                  </a:lnTo>
                  <a:close/>
                </a:path>
              </a:pathLst>
            </a:custGeom>
            <a:solidFill>
              <a:srgbClr val="FF823B"/>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0" name="Google Shape;90;p2"/>
            <p:cNvSpPr/>
            <p:nvPr/>
          </p:nvSpPr>
          <p:spPr>
            <a:xfrm rot="10800000">
              <a:off x="1405684" y="1924506"/>
              <a:ext cx="479064" cy="551303"/>
            </a:xfrm>
            <a:custGeom>
              <a:avLst/>
              <a:gdLst/>
              <a:ahLst/>
              <a:cxnLst/>
              <a:rect l="l" t="t" r="r" b="b"/>
              <a:pathLst>
                <a:path w="27654" h="31824" extrusionOk="0">
                  <a:moveTo>
                    <a:pt x="1" y="1"/>
                  </a:moveTo>
                  <a:lnTo>
                    <a:pt x="1" y="31823"/>
                  </a:lnTo>
                  <a:lnTo>
                    <a:pt x="27654" y="15979"/>
                  </a:lnTo>
                  <a:lnTo>
                    <a:pt x="27654" y="15845"/>
                  </a:lnTo>
                  <a:lnTo>
                    <a:pt x="1" y="1"/>
                  </a:lnTo>
                  <a:close/>
                </a:path>
              </a:pathLst>
            </a:custGeom>
            <a:solidFill>
              <a:srgbClr val="FBB040"/>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1" name="Google Shape;91;p2"/>
            <p:cNvSpPr/>
            <p:nvPr/>
          </p:nvSpPr>
          <p:spPr>
            <a:xfrm rot="10800000">
              <a:off x="1884731" y="270668"/>
              <a:ext cx="476742" cy="551303"/>
            </a:xfrm>
            <a:custGeom>
              <a:avLst/>
              <a:gdLst/>
              <a:ahLst/>
              <a:cxnLst/>
              <a:rect l="l" t="t" r="r" b="b"/>
              <a:pathLst>
                <a:path w="27520" h="31824" extrusionOk="0">
                  <a:moveTo>
                    <a:pt x="27520" y="1"/>
                  </a:moveTo>
                  <a:lnTo>
                    <a:pt x="0" y="15979"/>
                  </a:lnTo>
                  <a:lnTo>
                    <a:pt x="27520" y="31824"/>
                  </a:lnTo>
                  <a:lnTo>
                    <a:pt x="27520" y="1"/>
                  </a:lnTo>
                  <a:close/>
                </a:path>
              </a:pathLst>
            </a:custGeom>
            <a:solidFill>
              <a:srgbClr val="3691AA"/>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2" name="Google Shape;92;p2"/>
            <p:cNvSpPr/>
            <p:nvPr/>
          </p:nvSpPr>
          <p:spPr>
            <a:xfrm rot="10800000">
              <a:off x="2361456" y="-280618"/>
              <a:ext cx="476760" cy="551303"/>
            </a:xfrm>
            <a:custGeom>
              <a:avLst/>
              <a:gdLst/>
              <a:ahLst/>
              <a:cxnLst/>
              <a:rect l="l" t="t" r="r" b="b"/>
              <a:pathLst>
                <a:path w="27521" h="31824" extrusionOk="0">
                  <a:moveTo>
                    <a:pt x="1" y="1"/>
                  </a:moveTo>
                  <a:lnTo>
                    <a:pt x="1" y="31823"/>
                  </a:lnTo>
                  <a:lnTo>
                    <a:pt x="27520" y="15979"/>
                  </a:lnTo>
                  <a:lnTo>
                    <a:pt x="1" y="1"/>
                  </a:lnTo>
                  <a:close/>
                </a:path>
              </a:pathLst>
            </a:custGeom>
            <a:solidFill>
              <a:srgbClr val="F15A29"/>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3" name="Google Shape;93;p2"/>
            <p:cNvSpPr/>
            <p:nvPr/>
          </p:nvSpPr>
          <p:spPr>
            <a:xfrm rot="10800000">
              <a:off x="1405684" y="-280618"/>
              <a:ext cx="479064" cy="1102588"/>
            </a:xfrm>
            <a:custGeom>
              <a:avLst/>
              <a:gdLst/>
              <a:ahLst/>
              <a:cxnLst/>
              <a:rect l="l" t="t" r="r" b="b"/>
              <a:pathLst>
                <a:path w="27654" h="63647" extrusionOk="0">
                  <a:moveTo>
                    <a:pt x="1" y="1"/>
                  </a:moveTo>
                  <a:lnTo>
                    <a:pt x="1" y="31824"/>
                  </a:lnTo>
                  <a:lnTo>
                    <a:pt x="1" y="63646"/>
                  </a:lnTo>
                  <a:lnTo>
                    <a:pt x="27521" y="47802"/>
                  </a:lnTo>
                  <a:lnTo>
                    <a:pt x="27654" y="47802"/>
                  </a:lnTo>
                  <a:lnTo>
                    <a:pt x="27654" y="15979"/>
                  </a:lnTo>
                  <a:lnTo>
                    <a:pt x="1" y="1"/>
                  </a:lnTo>
                  <a:close/>
                </a:path>
              </a:pathLst>
            </a:custGeom>
            <a:solidFill>
              <a:srgbClr val="F15A29"/>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4" name="Google Shape;94;p2"/>
            <p:cNvSpPr/>
            <p:nvPr/>
          </p:nvSpPr>
          <p:spPr>
            <a:xfrm rot="10800000">
              <a:off x="1405684" y="545158"/>
              <a:ext cx="479064" cy="551285"/>
            </a:xfrm>
            <a:custGeom>
              <a:avLst/>
              <a:gdLst/>
              <a:ahLst/>
              <a:cxnLst/>
              <a:rect l="l" t="t" r="r" b="b"/>
              <a:pathLst>
                <a:path w="27654" h="31823" extrusionOk="0">
                  <a:moveTo>
                    <a:pt x="27654" y="0"/>
                  </a:moveTo>
                  <a:lnTo>
                    <a:pt x="1" y="15845"/>
                  </a:lnTo>
                  <a:lnTo>
                    <a:pt x="27654" y="31823"/>
                  </a:lnTo>
                  <a:lnTo>
                    <a:pt x="27654" y="0"/>
                  </a:lnTo>
                  <a:close/>
                </a:path>
              </a:pathLst>
            </a:custGeom>
            <a:solidFill>
              <a:srgbClr val="E3651D"/>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5" name="Google Shape;95;p2"/>
            <p:cNvSpPr/>
            <p:nvPr/>
          </p:nvSpPr>
          <p:spPr>
            <a:xfrm rot="10800000">
              <a:off x="928942" y="-6127"/>
              <a:ext cx="479064" cy="1102571"/>
            </a:xfrm>
            <a:custGeom>
              <a:avLst/>
              <a:gdLst/>
              <a:ahLst/>
              <a:cxnLst/>
              <a:rect l="l" t="t" r="r" b="b"/>
              <a:pathLst>
                <a:path w="27654" h="63646" extrusionOk="0">
                  <a:moveTo>
                    <a:pt x="134" y="0"/>
                  </a:moveTo>
                  <a:lnTo>
                    <a:pt x="1" y="31823"/>
                  </a:lnTo>
                  <a:lnTo>
                    <a:pt x="134" y="31823"/>
                  </a:lnTo>
                  <a:lnTo>
                    <a:pt x="134" y="63646"/>
                  </a:lnTo>
                  <a:lnTo>
                    <a:pt x="27654" y="47668"/>
                  </a:lnTo>
                  <a:lnTo>
                    <a:pt x="27654" y="15845"/>
                  </a:lnTo>
                  <a:lnTo>
                    <a:pt x="134" y="0"/>
                  </a:lnTo>
                  <a:close/>
                </a:path>
              </a:pathLst>
            </a:custGeom>
            <a:solidFill>
              <a:srgbClr val="FBB040"/>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6" name="Google Shape;96;p2"/>
            <p:cNvSpPr/>
            <p:nvPr/>
          </p:nvSpPr>
          <p:spPr>
            <a:xfrm rot="10800000">
              <a:off x="928942" y="821953"/>
              <a:ext cx="955806" cy="828097"/>
            </a:xfrm>
            <a:custGeom>
              <a:avLst/>
              <a:gdLst/>
              <a:ahLst/>
              <a:cxnLst/>
              <a:rect l="l" t="t" r="r" b="b"/>
              <a:pathLst>
                <a:path w="55174" h="47802" extrusionOk="0">
                  <a:moveTo>
                    <a:pt x="27654" y="1"/>
                  </a:moveTo>
                  <a:lnTo>
                    <a:pt x="1" y="15979"/>
                  </a:lnTo>
                  <a:lnTo>
                    <a:pt x="1" y="47802"/>
                  </a:lnTo>
                  <a:lnTo>
                    <a:pt x="27654" y="31957"/>
                  </a:lnTo>
                  <a:lnTo>
                    <a:pt x="55174" y="15979"/>
                  </a:lnTo>
                  <a:lnTo>
                    <a:pt x="27654" y="1"/>
                  </a:lnTo>
                  <a:close/>
                </a:path>
              </a:pathLst>
            </a:custGeom>
            <a:solidFill>
              <a:srgbClr val="FBB040"/>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HANKS">
  <p:cSld name="TITLE_1">
    <p:bg>
      <p:bgPr>
        <a:solidFill>
          <a:srgbClr val="E9E6E1"/>
        </a:solidFill>
        <a:effectLst/>
      </p:bgPr>
    </p:bg>
    <p:spTree>
      <p:nvGrpSpPr>
        <p:cNvPr id="1" name="Shape 97"/>
        <p:cNvGrpSpPr/>
        <p:nvPr/>
      </p:nvGrpSpPr>
      <p:grpSpPr>
        <a:xfrm>
          <a:off x="0" y="0"/>
          <a:ext cx="0" cy="0"/>
          <a:chOff x="0" y="0"/>
          <a:chExt cx="0" cy="0"/>
        </a:xfrm>
      </p:grpSpPr>
      <p:sp>
        <p:nvSpPr>
          <p:cNvPr id="98" name="Google Shape;98;p3"/>
          <p:cNvSpPr txBox="1">
            <a:spLocks noGrp="1"/>
          </p:cNvSpPr>
          <p:nvPr>
            <p:ph type="ctrTitle"/>
          </p:nvPr>
        </p:nvSpPr>
        <p:spPr>
          <a:xfrm>
            <a:off x="1795512" y="1545452"/>
            <a:ext cx="5553000" cy="2052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6000"/>
              <a:buFont typeface="Barlow Condensed Medium"/>
              <a:buNone/>
              <a:defRPr sz="6000">
                <a:latin typeface="Barlow Condensed Medium"/>
                <a:ea typeface="Barlow Condensed Medium"/>
                <a:cs typeface="Barlow Condensed Medium"/>
                <a:sym typeface="Barlow Condensed Medium"/>
              </a:defRPr>
            </a:lvl1pPr>
            <a:lvl2pPr lvl="1" algn="r" rtl="0">
              <a:spcBef>
                <a:spcPts val="0"/>
              </a:spcBef>
              <a:spcAft>
                <a:spcPts val="0"/>
              </a:spcAft>
              <a:buClr>
                <a:srgbClr val="0B139E"/>
              </a:buClr>
              <a:buSzPts val="5200"/>
              <a:buNone/>
              <a:defRPr sz="5200">
                <a:solidFill>
                  <a:srgbClr val="0B139E"/>
                </a:solidFill>
              </a:defRPr>
            </a:lvl2pPr>
            <a:lvl3pPr lvl="2" algn="r" rtl="0">
              <a:spcBef>
                <a:spcPts val="0"/>
              </a:spcBef>
              <a:spcAft>
                <a:spcPts val="0"/>
              </a:spcAft>
              <a:buClr>
                <a:srgbClr val="0B139E"/>
              </a:buClr>
              <a:buSzPts val="5200"/>
              <a:buNone/>
              <a:defRPr sz="5200">
                <a:solidFill>
                  <a:srgbClr val="0B139E"/>
                </a:solidFill>
              </a:defRPr>
            </a:lvl3pPr>
            <a:lvl4pPr lvl="3" algn="r" rtl="0">
              <a:spcBef>
                <a:spcPts val="0"/>
              </a:spcBef>
              <a:spcAft>
                <a:spcPts val="0"/>
              </a:spcAft>
              <a:buClr>
                <a:srgbClr val="0B139E"/>
              </a:buClr>
              <a:buSzPts val="5200"/>
              <a:buNone/>
              <a:defRPr sz="5200">
                <a:solidFill>
                  <a:srgbClr val="0B139E"/>
                </a:solidFill>
              </a:defRPr>
            </a:lvl4pPr>
            <a:lvl5pPr lvl="4" algn="r" rtl="0">
              <a:spcBef>
                <a:spcPts val="0"/>
              </a:spcBef>
              <a:spcAft>
                <a:spcPts val="0"/>
              </a:spcAft>
              <a:buClr>
                <a:srgbClr val="0B139E"/>
              </a:buClr>
              <a:buSzPts val="5200"/>
              <a:buNone/>
              <a:defRPr sz="5200">
                <a:solidFill>
                  <a:srgbClr val="0B139E"/>
                </a:solidFill>
              </a:defRPr>
            </a:lvl5pPr>
            <a:lvl6pPr lvl="5" algn="r" rtl="0">
              <a:spcBef>
                <a:spcPts val="0"/>
              </a:spcBef>
              <a:spcAft>
                <a:spcPts val="0"/>
              </a:spcAft>
              <a:buClr>
                <a:srgbClr val="0B139E"/>
              </a:buClr>
              <a:buSzPts val="5200"/>
              <a:buNone/>
              <a:defRPr sz="5200">
                <a:solidFill>
                  <a:srgbClr val="0B139E"/>
                </a:solidFill>
              </a:defRPr>
            </a:lvl6pPr>
            <a:lvl7pPr lvl="6" algn="r" rtl="0">
              <a:spcBef>
                <a:spcPts val="0"/>
              </a:spcBef>
              <a:spcAft>
                <a:spcPts val="0"/>
              </a:spcAft>
              <a:buClr>
                <a:srgbClr val="0B139E"/>
              </a:buClr>
              <a:buSzPts val="5200"/>
              <a:buNone/>
              <a:defRPr sz="5200">
                <a:solidFill>
                  <a:srgbClr val="0B139E"/>
                </a:solidFill>
              </a:defRPr>
            </a:lvl7pPr>
            <a:lvl8pPr lvl="7" algn="r" rtl="0">
              <a:spcBef>
                <a:spcPts val="0"/>
              </a:spcBef>
              <a:spcAft>
                <a:spcPts val="0"/>
              </a:spcAft>
              <a:buClr>
                <a:srgbClr val="0B139E"/>
              </a:buClr>
              <a:buSzPts val="5200"/>
              <a:buNone/>
              <a:defRPr sz="5200">
                <a:solidFill>
                  <a:srgbClr val="0B139E"/>
                </a:solidFill>
              </a:defRPr>
            </a:lvl8pPr>
            <a:lvl9pPr lvl="8" algn="r" rtl="0">
              <a:spcBef>
                <a:spcPts val="0"/>
              </a:spcBef>
              <a:spcAft>
                <a:spcPts val="0"/>
              </a:spcAft>
              <a:buClr>
                <a:srgbClr val="0B139E"/>
              </a:buClr>
              <a:buSzPts val="5200"/>
              <a:buNone/>
              <a:defRPr sz="5200">
                <a:solidFill>
                  <a:srgbClr val="0B139E"/>
                </a:solidFill>
              </a:defRPr>
            </a:lvl9pPr>
          </a:lstStyle>
          <a:p>
            <a:endParaRPr/>
          </a:p>
        </p:txBody>
      </p:sp>
      <p:grpSp>
        <p:nvGrpSpPr>
          <p:cNvPr id="99" name="Google Shape;99;p3"/>
          <p:cNvGrpSpPr/>
          <p:nvPr/>
        </p:nvGrpSpPr>
        <p:grpSpPr>
          <a:xfrm flipH="1">
            <a:off x="-9" y="2385588"/>
            <a:ext cx="2550204" cy="2757917"/>
            <a:chOff x="6607116" y="2397713"/>
            <a:chExt cx="2550204" cy="2757917"/>
          </a:xfrm>
        </p:grpSpPr>
        <p:sp>
          <p:nvSpPr>
            <p:cNvPr id="100" name="Google Shape;100;p3"/>
            <p:cNvSpPr/>
            <p:nvPr/>
          </p:nvSpPr>
          <p:spPr>
            <a:xfrm>
              <a:off x="8793506" y="3682288"/>
              <a:ext cx="363814" cy="422485"/>
            </a:xfrm>
            <a:custGeom>
              <a:avLst/>
              <a:gdLst/>
              <a:ahLst/>
              <a:cxnLst/>
              <a:rect l="l" t="t" r="r" b="b"/>
              <a:pathLst>
                <a:path w="27520" h="31958" extrusionOk="0">
                  <a:moveTo>
                    <a:pt x="27520" y="1"/>
                  </a:moveTo>
                  <a:lnTo>
                    <a:pt x="0" y="15979"/>
                  </a:lnTo>
                  <a:lnTo>
                    <a:pt x="27520" y="31957"/>
                  </a:lnTo>
                  <a:lnTo>
                    <a:pt x="27520" y="1"/>
                  </a:lnTo>
                  <a:close/>
                </a:path>
              </a:pathLst>
            </a:custGeom>
            <a:solidFill>
              <a:srgbClr val="FFA73B"/>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1" name="Google Shape;101;p3"/>
            <p:cNvSpPr/>
            <p:nvPr/>
          </p:nvSpPr>
          <p:spPr>
            <a:xfrm>
              <a:off x="8427933" y="3893530"/>
              <a:ext cx="365586" cy="420700"/>
            </a:xfrm>
            <a:custGeom>
              <a:avLst/>
              <a:gdLst/>
              <a:ahLst/>
              <a:cxnLst/>
              <a:rect l="l" t="t" r="r" b="b"/>
              <a:pathLst>
                <a:path w="27654" h="31823" extrusionOk="0">
                  <a:moveTo>
                    <a:pt x="27653" y="0"/>
                  </a:moveTo>
                  <a:lnTo>
                    <a:pt x="0" y="15978"/>
                  </a:lnTo>
                  <a:lnTo>
                    <a:pt x="27653" y="31823"/>
                  </a:lnTo>
                  <a:lnTo>
                    <a:pt x="27653" y="0"/>
                  </a:lnTo>
                  <a:close/>
                </a:path>
              </a:pathLst>
            </a:custGeom>
            <a:solidFill>
              <a:srgbClr val="0C2E3A"/>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2" name="Google Shape;102;p3"/>
            <p:cNvSpPr/>
            <p:nvPr/>
          </p:nvSpPr>
          <p:spPr>
            <a:xfrm>
              <a:off x="8427933" y="3682288"/>
              <a:ext cx="365586" cy="422485"/>
            </a:xfrm>
            <a:custGeom>
              <a:avLst/>
              <a:gdLst/>
              <a:ahLst/>
              <a:cxnLst/>
              <a:rect l="l" t="t" r="r" b="b"/>
              <a:pathLst>
                <a:path w="27654" h="31958" extrusionOk="0">
                  <a:moveTo>
                    <a:pt x="0" y="1"/>
                  </a:moveTo>
                  <a:lnTo>
                    <a:pt x="0" y="31957"/>
                  </a:lnTo>
                  <a:lnTo>
                    <a:pt x="27653" y="15979"/>
                  </a:lnTo>
                  <a:lnTo>
                    <a:pt x="0" y="1"/>
                  </a:lnTo>
                  <a:close/>
                </a:path>
              </a:pathLst>
            </a:custGeom>
            <a:solidFill>
              <a:srgbClr val="78001B"/>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3" name="Google Shape;103;p3"/>
            <p:cNvSpPr/>
            <p:nvPr/>
          </p:nvSpPr>
          <p:spPr>
            <a:xfrm>
              <a:off x="8427933" y="3052130"/>
              <a:ext cx="365586" cy="420713"/>
            </a:xfrm>
            <a:custGeom>
              <a:avLst/>
              <a:gdLst/>
              <a:ahLst/>
              <a:cxnLst/>
              <a:rect l="l" t="t" r="r" b="b"/>
              <a:pathLst>
                <a:path w="27654" h="31824" extrusionOk="0">
                  <a:moveTo>
                    <a:pt x="27653" y="1"/>
                  </a:moveTo>
                  <a:lnTo>
                    <a:pt x="0" y="15845"/>
                  </a:lnTo>
                  <a:lnTo>
                    <a:pt x="27653" y="31823"/>
                  </a:lnTo>
                  <a:lnTo>
                    <a:pt x="27653" y="1"/>
                  </a:lnTo>
                  <a:close/>
                </a:path>
              </a:pathLst>
            </a:custGeom>
            <a:solidFill>
              <a:srgbClr val="FBB040"/>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4" name="Google Shape;104;p3"/>
            <p:cNvSpPr/>
            <p:nvPr/>
          </p:nvSpPr>
          <p:spPr>
            <a:xfrm>
              <a:off x="8427933" y="3261601"/>
              <a:ext cx="365586" cy="631942"/>
            </a:xfrm>
            <a:custGeom>
              <a:avLst/>
              <a:gdLst/>
              <a:ahLst/>
              <a:cxnLst/>
              <a:rect l="l" t="t" r="r" b="b"/>
              <a:pathLst>
                <a:path w="27654" h="47802" extrusionOk="0">
                  <a:moveTo>
                    <a:pt x="0" y="0"/>
                  </a:moveTo>
                  <a:lnTo>
                    <a:pt x="0" y="31823"/>
                  </a:lnTo>
                  <a:lnTo>
                    <a:pt x="134" y="31956"/>
                  </a:lnTo>
                  <a:lnTo>
                    <a:pt x="27653" y="47801"/>
                  </a:lnTo>
                  <a:lnTo>
                    <a:pt x="27653" y="15978"/>
                  </a:lnTo>
                  <a:lnTo>
                    <a:pt x="0" y="0"/>
                  </a:lnTo>
                  <a:close/>
                </a:path>
              </a:pathLst>
            </a:custGeom>
            <a:solidFill>
              <a:srgbClr val="F15A29"/>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5" name="Google Shape;105;p3"/>
            <p:cNvSpPr/>
            <p:nvPr/>
          </p:nvSpPr>
          <p:spPr>
            <a:xfrm>
              <a:off x="8793506" y="3472830"/>
              <a:ext cx="363814" cy="420713"/>
            </a:xfrm>
            <a:custGeom>
              <a:avLst/>
              <a:gdLst/>
              <a:ahLst/>
              <a:cxnLst/>
              <a:rect l="l" t="t" r="r" b="b"/>
              <a:pathLst>
                <a:path w="27520" h="31824" extrusionOk="0">
                  <a:moveTo>
                    <a:pt x="0" y="0"/>
                  </a:moveTo>
                  <a:lnTo>
                    <a:pt x="0" y="31823"/>
                  </a:lnTo>
                  <a:lnTo>
                    <a:pt x="27520" y="15978"/>
                  </a:lnTo>
                  <a:lnTo>
                    <a:pt x="0" y="0"/>
                  </a:lnTo>
                  <a:close/>
                </a:path>
              </a:pathLst>
            </a:custGeom>
            <a:solidFill>
              <a:srgbClr val="FF823B"/>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6" name="Google Shape;106;p3"/>
            <p:cNvSpPr/>
            <p:nvPr/>
          </p:nvSpPr>
          <p:spPr>
            <a:xfrm>
              <a:off x="8427933" y="4314217"/>
              <a:ext cx="365586" cy="631942"/>
            </a:xfrm>
            <a:custGeom>
              <a:avLst/>
              <a:gdLst/>
              <a:ahLst/>
              <a:cxnLst/>
              <a:rect l="l" t="t" r="r" b="b"/>
              <a:pathLst>
                <a:path w="27654" h="47802" extrusionOk="0">
                  <a:moveTo>
                    <a:pt x="27653" y="1"/>
                  </a:moveTo>
                  <a:lnTo>
                    <a:pt x="0" y="15979"/>
                  </a:lnTo>
                  <a:lnTo>
                    <a:pt x="0" y="47802"/>
                  </a:lnTo>
                  <a:lnTo>
                    <a:pt x="134" y="47802"/>
                  </a:lnTo>
                  <a:lnTo>
                    <a:pt x="27653" y="31824"/>
                  </a:lnTo>
                  <a:lnTo>
                    <a:pt x="27653" y="1"/>
                  </a:lnTo>
                  <a:close/>
                </a:path>
              </a:pathLst>
            </a:custGeom>
            <a:solidFill>
              <a:srgbClr val="3691AA"/>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7" name="Google Shape;107;p3"/>
            <p:cNvSpPr/>
            <p:nvPr/>
          </p:nvSpPr>
          <p:spPr>
            <a:xfrm>
              <a:off x="8429691" y="4734917"/>
              <a:ext cx="363828" cy="420713"/>
            </a:xfrm>
            <a:custGeom>
              <a:avLst/>
              <a:gdLst/>
              <a:ahLst/>
              <a:cxnLst/>
              <a:rect l="l" t="t" r="r" b="b"/>
              <a:pathLst>
                <a:path w="27521" h="31824" extrusionOk="0">
                  <a:moveTo>
                    <a:pt x="27520" y="1"/>
                  </a:moveTo>
                  <a:lnTo>
                    <a:pt x="1" y="15979"/>
                  </a:lnTo>
                  <a:lnTo>
                    <a:pt x="27520" y="31823"/>
                  </a:lnTo>
                  <a:lnTo>
                    <a:pt x="27520" y="1"/>
                  </a:lnTo>
                  <a:close/>
                </a:path>
              </a:pathLst>
            </a:custGeom>
            <a:solidFill>
              <a:srgbClr val="F15A29"/>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8" name="Google Shape;108;p3"/>
            <p:cNvSpPr/>
            <p:nvPr/>
          </p:nvSpPr>
          <p:spPr>
            <a:xfrm>
              <a:off x="8793506" y="4314217"/>
              <a:ext cx="363814" cy="420713"/>
            </a:xfrm>
            <a:custGeom>
              <a:avLst/>
              <a:gdLst/>
              <a:ahLst/>
              <a:cxnLst/>
              <a:rect l="l" t="t" r="r" b="b"/>
              <a:pathLst>
                <a:path w="27520" h="31824" extrusionOk="0">
                  <a:moveTo>
                    <a:pt x="0" y="1"/>
                  </a:moveTo>
                  <a:lnTo>
                    <a:pt x="0" y="31824"/>
                  </a:lnTo>
                  <a:lnTo>
                    <a:pt x="27520" y="15979"/>
                  </a:lnTo>
                  <a:lnTo>
                    <a:pt x="0" y="1"/>
                  </a:lnTo>
                  <a:close/>
                </a:path>
              </a:pathLst>
            </a:custGeom>
            <a:solidFill>
              <a:srgbClr val="FBB040"/>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9" name="Google Shape;109;p3"/>
            <p:cNvSpPr/>
            <p:nvPr/>
          </p:nvSpPr>
          <p:spPr>
            <a:xfrm>
              <a:off x="8793506" y="3682288"/>
              <a:ext cx="363814" cy="422485"/>
            </a:xfrm>
            <a:custGeom>
              <a:avLst/>
              <a:gdLst/>
              <a:ahLst/>
              <a:cxnLst/>
              <a:rect l="l" t="t" r="r" b="b"/>
              <a:pathLst>
                <a:path w="27520" h="31958" extrusionOk="0">
                  <a:moveTo>
                    <a:pt x="27520" y="1"/>
                  </a:moveTo>
                  <a:lnTo>
                    <a:pt x="0" y="15979"/>
                  </a:lnTo>
                  <a:lnTo>
                    <a:pt x="27520" y="31957"/>
                  </a:lnTo>
                  <a:lnTo>
                    <a:pt x="27520" y="1"/>
                  </a:lnTo>
                  <a:close/>
                </a:path>
              </a:pathLst>
            </a:custGeom>
            <a:solidFill>
              <a:srgbClr val="FBB040"/>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0" name="Google Shape;110;p3"/>
            <p:cNvSpPr/>
            <p:nvPr/>
          </p:nvSpPr>
          <p:spPr>
            <a:xfrm>
              <a:off x="8427933" y="4104759"/>
              <a:ext cx="365586" cy="420700"/>
            </a:xfrm>
            <a:custGeom>
              <a:avLst/>
              <a:gdLst/>
              <a:ahLst/>
              <a:cxnLst/>
              <a:rect l="l" t="t" r="r" b="b"/>
              <a:pathLst>
                <a:path w="27654" h="31823" extrusionOk="0">
                  <a:moveTo>
                    <a:pt x="0" y="0"/>
                  </a:moveTo>
                  <a:lnTo>
                    <a:pt x="0" y="31823"/>
                  </a:lnTo>
                  <a:lnTo>
                    <a:pt x="27653" y="15845"/>
                  </a:lnTo>
                  <a:lnTo>
                    <a:pt x="0" y="0"/>
                  </a:lnTo>
                  <a:close/>
                </a:path>
              </a:pathLst>
            </a:custGeom>
            <a:solidFill>
              <a:srgbClr val="00A6A6"/>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1" name="Google Shape;111;p3"/>
            <p:cNvSpPr/>
            <p:nvPr/>
          </p:nvSpPr>
          <p:spPr>
            <a:xfrm>
              <a:off x="8427933" y="3893530"/>
              <a:ext cx="365586" cy="420700"/>
            </a:xfrm>
            <a:custGeom>
              <a:avLst/>
              <a:gdLst/>
              <a:ahLst/>
              <a:cxnLst/>
              <a:rect l="l" t="t" r="r" b="b"/>
              <a:pathLst>
                <a:path w="27654" h="31823" extrusionOk="0">
                  <a:moveTo>
                    <a:pt x="27653" y="0"/>
                  </a:moveTo>
                  <a:lnTo>
                    <a:pt x="0" y="15978"/>
                  </a:lnTo>
                  <a:lnTo>
                    <a:pt x="27653" y="31823"/>
                  </a:lnTo>
                  <a:lnTo>
                    <a:pt x="27653" y="0"/>
                  </a:lnTo>
                  <a:close/>
                </a:path>
              </a:pathLst>
            </a:custGeom>
            <a:solidFill>
              <a:srgbClr val="035775"/>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2" name="Google Shape;112;p3"/>
            <p:cNvSpPr/>
            <p:nvPr/>
          </p:nvSpPr>
          <p:spPr>
            <a:xfrm>
              <a:off x="8427933" y="3682288"/>
              <a:ext cx="365586" cy="422485"/>
            </a:xfrm>
            <a:custGeom>
              <a:avLst/>
              <a:gdLst/>
              <a:ahLst/>
              <a:cxnLst/>
              <a:rect l="l" t="t" r="r" b="b"/>
              <a:pathLst>
                <a:path w="27654" h="31958" extrusionOk="0">
                  <a:moveTo>
                    <a:pt x="0" y="1"/>
                  </a:moveTo>
                  <a:lnTo>
                    <a:pt x="0" y="31957"/>
                  </a:lnTo>
                  <a:lnTo>
                    <a:pt x="27653" y="15979"/>
                  </a:lnTo>
                  <a:lnTo>
                    <a:pt x="0" y="1"/>
                  </a:lnTo>
                  <a:close/>
                </a:path>
              </a:pathLst>
            </a:custGeom>
            <a:solidFill>
              <a:srgbClr val="FFA73B"/>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3" name="Google Shape;113;p3"/>
            <p:cNvSpPr/>
            <p:nvPr/>
          </p:nvSpPr>
          <p:spPr>
            <a:xfrm>
              <a:off x="8064118" y="3682288"/>
              <a:ext cx="363828" cy="422485"/>
            </a:xfrm>
            <a:custGeom>
              <a:avLst/>
              <a:gdLst/>
              <a:ahLst/>
              <a:cxnLst/>
              <a:rect l="l" t="t" r="r" b="b"/>
              <a:pathLst>
                <a:path w="27521" h="31958" extrusionOk="0">
                  <a:moveTo>
                    <a:pt x="27520" y="1"/>
                  </a:moveTo>
                  <a:lnTo>
                    <a:pt x="1" y="15979"/>
                  </a:lnTo>
                  <a:lnTo>
                    <a:pt x="27520" y="31957"/>
                  </a:lnTo>
                  <a:lnTo>
                    <a:pt x="27520" y="1"/>
                  </a:lnTo>
                  <a:close/>
                </a:path>
              </a:pathLst>
            </a:custGeom>
            <a:solidFill>
              <a:srgbClr val="78001B"/>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4" name="Google Shape;114;p3"/>
            <p:cNvSpPr/>
            <p:nvPr/>
          </p:nvSpPr>
          <p:spPr>
            <a:xfrm>
              <a:off x="8064118" y="3893530"/>
              <a:ext cx="363828" cy="420700"/>
            </a:xfrm>
            <a:custGeom>
              <a:avLst/>
              <a:gdLst/>
              <a:ahLst/>
              <a:cxnLst/>
              <a:rect l="l" t="t" r="r" b="b"/>
              <a:pathLst>
                <a:path w="27521" h="31823" extrusionOk="0">
                  <a:moveTo>
                    <a:pt x="1" y="0"/>
                  </a:moveTo>
                  <a:lnTo>
                    <a:pt x="1" y="31823"/>
                  </a:lnTo>
                  <a:lnTo>
                    <a:pt x="27520" y="15978"/>
                  </a:lnTo>
                  <a:lnTo>
                    <a:pt x="1" y="0"/>
                  </a:lnTo>
                  <a:close/>
                </a:path>
              </a:pathLst>
            </a:custGeom>
            <a:solidFill>
              <a:srgbClr val="78001B"/>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5" name="Google Shape;115;p3"/>
            <p:cNvSpPr/>
            <p:nvPr/>
          </p:nvSpPr>
          <p:spPr>
            <a:xfrm>
              <a:off x="8427933" y="3682288"/>
              <a:ext cx="365586" cy="422485"/>
            </a:xfrm>
            <a:custGeom>
              <a:avLst/>
              <a:gdLst/>
              <a:ahLst/>
              <a:cxnLst/>
              <a:rect l="l" t="t" r="r" b="b"/>
              <a:pathLst>
                <a:path w="27654" h="31958" extrusionOk="0">
                  <a:moveTo>
                    <a:pt x="0" y="1"/>
                  </a:moveTo>
                  <a:lnTo>
                    <a:pt x="0" y="31957"/>
                  </a:lnTo>
                  <a:lnTo>
                    <a:pt x="27653" y="15979"/>
                  </a:lnTo>
                  <a:lnTo>
                    <a:pt x="0" y="1"/>
                  </a:lnTo>
                  <a:close/>
                </a:path>
              </a:pathLst>
            </a:custGeom>
            <a:solidFill>
              <a:srgbClr val="78001B"/>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6" name="Google Shape;116;p3"/>
            <p:cNvSpPr/>
            <p:nvPr/>
          </p:nvSpPr>
          <p:spPr>
            <a:xfrm>
              <a:off x="7700304" y="3893530"/>
              <a:ext cx="363828" cy="420700"/>
            </a:xfrm>
            <a:custGeom>
              <a:avLst/>
              <a:gdLst/>
              <a:ahLst/>
              <a:cxnLst/>
              <a:rect l="l" t="t" r="r" b="b"/>
              <a:pathLst>
                <a:path w="27521" h="31823" extrusionOk="0">
                  <a:moveTo>
                    <a:pt x="27521" y="0"/>
                  </a:moveTo>
                  <a:lnTo>
                    <a:pt x="1" y="15978"/>
                  </a:lnTo>
                  <a:lnTo>
                    <a:pt x="27521" y="31823"/>
                  </a:lnTo>
                  <a:lnTo>
                    <a:pt x="27521" y="0"/>
                  </a:lnTo>
                  <a:close/>
                </a:path>
              </a:pathLst>
            </a:custGeom>
            <a:solidFill>
              <a:srgbClr val="78001B"/>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7" name="Google Shape;117;p3"/>
            <p:cNvSpPr/>
            <p:nvPr/>
          </p:nvSpPr>
          <p:spPr>
            <a:xfrm>
              <a:off x="7700304" y="3682288"/>
              <a:ext cx="363828" cy="422485"/>
            </a:xfrm>
            <a:custGeom>
              <a:avLst/>
              <a:gdLst/>
              <a:ahLst/>
              <a:cxnLst/>
              <a:rect l="l" t="t" r="r" b="b"/>
              <a:pathLst>
                <a:path w="27521" h="31958" extrusionOk="0">
                  <a:moveTo>
                    <a:pt x="1" y="1"/>
                  </a:moveTo>
                  <a:lnTo>
                    <a:pt x="1" y="31957"/>
                  </a:lnTo>
                  <a:lnTo>
                    <a:pt x="27521" y="15979"/>
                  </a:lnTo>
                  <a:lnTo>
                    <a:pt x="1" y="1"/>
                  </a:lnTo>
                  <a:close/>
                </a:path>
              </a:pathLst>
            </a:custGeom>
            <a:solidFill>
              <a:srgbClr val="F5340B"/>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8" name="Google Shape;118;p3"/>
            <p:cNvSpPr/>
            <p:nvPr/>
          </p:nvSpPr>
          <p:spPr>
            <a:xfrm>
              <a:off x="7700304" y="3052130"/>
              <a:ext cx="363828" cy="420713"/>
            </a:xfrm>
            <a:custGeom>
              <a:avLst/>
              <a:gdLst/>
              <a:ahLst/>
              <a:cxnLst/>
              <a:rect l="l" t="t" r="r" b="b"/>
              <a:pathLst>
                <a:path w="27521" h="31824" extrusionOk="0">
                  <a:moveTo>
                    <a:pt x="27521" y="1"/>
                  </a:moveTo>
                  <a:lnTo>
                    <a:pt x="1" y="15845"/>
                  </a:lnTo>
                  <a:lnTo>
                    <a:pt x="27521" y="31823"/>
                  </a:lnTo>
                  <a:lnTo>
                    <a:pt x="27521" y="1"/>
                  </a:lnTo>
                  <a:close/>
                </a:path>
              </a:pathLst>
            </a:custGeom>
            <a:solidFill>
              <a:srgbClr val="3691AA"/>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9" name="Google Shape;119;p3"/>
            <p:cNvSpPr/>
            <p:nvPr/>
          </p:nvSpPr>
          <p:spPr>
            <a:xfrm>
              <a:off x="7698546" y="3263359"/>
              <a:ext cx="367344" cy="630184"/>
            </a:xfrm>
            <a:custGeom>
              <a:avLst/>
              <a:gdLst/>
              <a:ahLst/>
              <a:cxnLst/>
              <a:rect l="l" t="t" r="r" b="b"/>
              <a:pathLst>
                <a:path w="27787" h="47669" extrusionOk="0">
                  <a:moveTo>
                    <a:pt x="1" y="1"/>
                  </a:moveTo>
                  <a:lnTo>
                    <a:pt x="134" y="31823"/>
                  </a:lnTo>
                  <a:lnTo>
                    <a:pt x="27787" y="47668"/>
                  </a:lnTo>
                  <a:lnTo>
                    <a:pt x="27654" y="15845"/>
                  </a:lnTo>
                  <a:lnTo>
                    <a:pt x="1" y="1"/>
                  </a:lnTo>
                  <a:close/>
                </a:path>
              </a:pathLst>
            </a:custGeom>
            <a:solidFill>
              <a:srgbClr val="035775"/>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0" name="Google Shape;120;p3"/>
            <p:cNvSpPr/>
            <p:nvPr/>
          </p:nvSpPr>
          <p:spPr>
            <a:xfrm>
              <a:off x="8064118" y="3263359"/>
              <a:ext cx="363828" cy="630184"/>
            </a:xfrm>
            <a:custGeom>
              <a:avLst/>
              <a:gdLst/>
              <a:ahLst/>
              <a:cxnLst/>
              <a:rect l="l" t="t" r="r" b="b"/>
              <a:pathLst>
                <a:path w="27521" h="47669" extrusionOk="0">
                  <a:moveTo>
                    <a:pt x="27520" y="1"/>
                  </a:moveTo>
                  <a:lnTo>
                    <a:pt x="1" y="15845"/>
                  </a:lnTo>
                  <a:lnTo>
                    <a:pt x="1" y="47668"/>
                  </a:lnTo>
                  <a:lnTo>
                    <a:pt x="27520" y="31823"/>
                  </a:lnTo>
                  <a:lnTo>
                    <a:pt x="27520" y="31690"/>
                  </a:lnTo>
                  <a:lnTo>
                    <a:pt x="27520" y="1"/>
                  </a:lnTo>
                  <a:close/>
                </a:path>
              </a:pathLst>
            </a:custGeom>
            <a:solidFill>
              <a:srgbClr val="3691AA"/>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1" name="Google Shape;121;p3"/>
            <p:cNvSpPr/>
            <p:nvPr/>
          </p:nvSpPr>
          <p:spPr>
            <a:xfrm>
              <a:off x="8192881" y="2397713"/>
              <a:ext cx="106289" cy="121280"/>
            </a:xfrm>
            <a:custGeom>
              <a:avLst/>
              <a:gdLst/>
              <a:ahLst/>
              <a:cxnLst/>
              <a:rect l="l" t="t" r="r" b="b"/>
              <a:pathLst>
                <a:path w="8040" h="9174" extrusionOk="0">
                  <a:moveTo>
                    <a:pt x="8040" y="0"/>
                  </a:moveTo>
                  <a:lnTo>
                    <a:pt x="1" y="4604"/>
                  </a:lnTo>
                  <a:lnTo>
                    <a:pt x="8040" y="9174"/>
                  </a:lnTo>
                  <a:lnTo>
                    <a:pt x="8040" y="0"/>
                  </a:lnTo>
                  <a:close/>
                </a:path>
              </a:pathLst>
            </a:custGeom>
            <a:solidFill>
              <a:srgbClr val="018790"/>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2" name="Google Shape;122;p3"/>
            <p:cNvSpPr/>
            <p:nvPr/>
          </p:nvSpPr>
          <p:spPr>
            <a:xfrm>
              <a:off x="8064118" y="2630994"/>
              <a:ext cx="363828" cy="421150"/>
            </a:xfrm>
            <a:custGeom>
              <a:avLst/>
              <a:gdLst/>
              <a:ahLst/>
              <a:cxnLst/>
              <a:rect l="l" t="t" r="r" b="b"/>
              <a:pathLst>
                <a:path w="27521" h="31857" extrusionOk="0">
                  <a:moveTo>
                    <a:pt x="1" y="0"/>
                  </a:moveTo>
                  <a:lnTo>
                    <a:pt x="1" y="31857"/>
                  </a:lnTo>
                  <a:lnTo>
                    <a:pt x="27520" y="15845"/>
                  </a:lnTo>
                  <a:lnTo>
                    <a:pt x="1" y="0"/>
                  </a:lnTo>
                  <a:close/>
                </a:path>
              </a:pathLst>
            </a:custGeom>
            <a:solidFill>
              <a:srgbClr val="3691AA"/>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3" name="Google Shape;123;p3"/>
            <p:cNvSpPr/>
            <p:nvPr/>
          </p:nvSpPr>
          <p:spPr>
            <a:xfrm>
              <a:off x="7700304" y="4734917"/>
              <a:ext cx="727642" cy="420713"/>
            </a:xfrm>
            <a:custGeom>
              <a:avLst/>
              <a:gdLst/>
              <a:ahLst/>
              <a:cxnLst/>
              <a:rect l="l" t="t" r="r" b="b"/>
              <a:pathLst>
                <a:path w="55041" h="31824" extrusionOk="0">
                  <a:moveTo>
                    <a:pt x="27521" y="1"/>
                  </a:moveTo>
                  <a:lnTo>
                    <a:pt x="1" y="15979"/>
                  </a:lnTo>
                  <a:lnTo>
                    <a:pt x="27521" y="31823"/>
                  </a:lnTo>
                  <a:lnTo>
                    <a:pt x="55040" y="15979"/>
                  </a:lnTo>
                  <a:lnTo>
                    <a:pt x="27521" y="1"/>
                  </a:lnTo>
                  <a:close/>
                </a:path>
              </a:pathLst>
            </a:custGeom>
            <a:solidFill>
              <a:srgbClr val="3691AA"/>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4" name="Google Shape;124;p3"/>
            <p:cNvSpPr/>
            <p:nvPr/>
          </p:nvSpPr>
          <p:spPr>
            <a:xfrm>
              <a:off x="8064118" y="4314217"/>
              <a:ext cx="363828" cy="631942"/>
            </a:xfrm>
            <a:custGeom>
              <a:avLst/>
              <a:gdLst/>
              <a:ahLst/>
              <a:cxnLst/>
              <a:rect l="l" t="t" r="r" b="b"/>
              <a:pathLst>
                <a:path w="27521" h="47802" extrusionOk="0">
                  <a:moveTo>
                    <a:pt x="1" y="1"/>
                  </a:moveTo>
                  <a:lnTo>
                    <a:pt x="1" y="31824"/>
                  </a:lnTo>
                  <a:lnTo>
                    <a:pt x="27520" y="47802"/>
                  </a:lnTo>
                  <a:lnTo>
                    <a:pt x="27520" y="15979"/>
                  </a:lnTo>
                  <a:lnTo>
                    <a:pt x="1" y="1"/>
                  </a:lnTo>
                  <a:close/>
                </a:path>
              </a:pathLst>
            </a:custGeom>
            <a:solidFill>
              <a:srgbClr val="035775"/>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5" name="Google Shape;125;p3"/>
            <p:cNvSpPr/>
            <p:nvPr/>
          </p:nvSpPr>
          <p:spPr>
            <a:xfrm>
              <a:off x="8064118" y="4104759"/>
              <a:ext cx="363828" cy="420700"/>
            </a:xfrm>
            <a:custGeom>
              <a:avLst/>
              <a:gdLst/>
              <a:ahLst/>
              <a:cxnLst/>
              <a:rect l="l" t="t" r="r" b="b"/>
              <a:pathLst>
                <a:path w="27521" h="31823" extrusionOk="0">
                  <a:moveTo>
                    <a:pt x="27520" y="0"/>
                  </a:moveTo>
                  <a:lnTo>
                    <a:pt x="1" y="15845"/>
                  </a:lnTo>
                  <a:lnTo>
                    <a:pt x="27520" y="31823"/>
                  </a:lnTo>
                  <a:lnTo>
                    <a:pt x="27520" y="0"/>
                  </a:lnTo>
                  <a:close/>
                </a:path>
              </a:pathLst>
            </a:custGeom>
            <a:solidFill>
              <a:srgbClr val="3691AA"/>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6" name="Google Shape;126;p3"/>
            <p:cNvSpPr/>
            <p:nvPr/>
          </p:nvSpPr>
          <p:spPr>
            <a:xfrm>
              <a:off x="8427933" y="4104759"/>
              <a:ext cx="365586" cy="420700"/>
            </a:xfrm>
            <a:custGeom>
              <a:avLst/>
              <a:gdLst/>
              <a:ahLst/>
              <a:cxnLst/>
              <a:rect l="l" t="t" r="r" b="b"/>
              <a:pathLst>
                <a:path w="27654" h="31823" extrusionOk="0">
                  <a:moveTo>
                    <a:pt x="0" y="0"/>
                  </a:moveTo>
                  <a:lnTo>
                    <a:pt x="0" y="31823"/>
                  </a:lnTo>
                  <a:lnTo>
                    <a:pt x="27653" y="15845"/>
                  </a:lnTo>
                  <a:lnTo>
                    <a:pt x="0" y="0"/>
                  </a:lnTo>
                  <a:close/>
                </a:path>
              </a:pathLst>
            </a:custGeom>
            <a:solidFill>
              <a:srgbClr val="FBB040"/>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7" name="Google Shape;127;p3"/>
            <p:cNvSpPr/>
            <p:nvPr/>
          </p:nvSpPr>
          <p:spPr>
            <a:xfrm>
              <a:off x="8427933" y="3682288"/>
              <a:ext cx="365586" cy="422485"/>
            </a:xfrm>
            <a:custGeom>
              <a:avLst/>
              <a:gdLst/>
              <a:ahLst/>
              <a:cxnLst/>
              <a:rect l="l" t="t" r="r" b="b"/>
              <a:pathLst>
                <a:path w="27654" h="31958" extrusionOk="0">
                  <a:moveTo>
                    <a:pt x="0" y="1"/>
                  </a:moveTo>
                  <a:lnTo>
                    <a:pt x="0" y="31957"/>
                  </a:lnTo>
                  <a:lnTo>
                    <a:pt x="27653" y="15979"/>
                  </a:lnTo>
                  <a:lnTo>
                    <a:pt x="0" y="1"/>
                  </a:lnTo>
                  <a:close/>
                </a:path>
              </a:pathLst>
            </a:custGeom>
            <a:solidFill>
              <a:srgbClr val="FBB040"/>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8" name="Google Shape;128;p3"/>
            <p:cNvSpPr/>
            <p:nvPr/>
          </p:nvSpPr>
          <p:spPr>
            <a:xfrm>
              <a:off x="7700304" y="4104759"/>
              <a:ext cx="363828" cy="420700"/>
            </a:xfrm>
            <a:custGeom>
              <a:avLst/>
              <a:gdLst/>
              <a:ahLst/>
              <a:cxnLst/>
              <a:rect l="l" t="t" r="r" b="b"/>
              <a:pathLst>
                <a:path w="27521" h="31823" extrusionOk="0">
                  <a:moveTo>
                    <a:pt x="1" y="0"/>
                  </a:moveTo>
                  <a:lnTo>
                    <a:pt x="1" y="31823"/>
                  </a:lnTo>
                  <a:lnTo>
                    <a:pt x="27521" y="15845"/>
                  </a:lnTo>
                  <a:lnTo>
                    <a:pt x="1" y="0"/>
                  </a:lnTo>
                  <a:close/>
                </a:path>
              </a:pathLst>
            </a:custGeom>
            <a:solidFill>
              <a:srgbClr val="F5340B"/>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9" name="Google Shape;129;p3"/>
            <p:cNvSpPr/>
            <p:nvPr/>
          </p:nvSpPr>
          <p:spPr>
            <a:xfrm>
              <a:off x="7700304" y="3682288"/>
              <a:ext cx="727642" cy="631942"/>
            </a:xfrm>
            <a:custGeom>
              <a:avLst/>
              <a:gdLst/>
              <a:ahLst/>
              <a:cxnLst/>
              <a:rect l="l" t="t" r="r" b="b"/>
              <a:pathLst>
                <a:path w="55041" h="47802" extrusionOk="0">
                  <a:moveTo>
                    <a:pt x="55040" y="1"/>
                  </a:moveTo>
                  <a:lnTo>
                    <a:pt x="27521" y="15979"/>
                  </a:lnTo>
                  <a:lnTo>
                    <a:pt x="1" y="31957"/>
                  </a:lnTo>
                  <a:lnTo>
                    <a:pt x="27521" y="47802"/>
                  </a:lnTo>
                  <a:lnTo>
                    <a:pt x="55040" y="31957"/>
                  </a:lnTo>
                  <a:lnTo>
                    <a:pt x="55040" y="1"/>
                  </a:lnTo>
                  <a:close/>
                </a:path>
              </a:pathLst>
            </a:custGeom>
            <a:solidFill>
              <a:srgbClr val="F15A29"/>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0" name="Google Shape;130;p3"/>
            <p:cNvSpPr/>
            <p:nvPr/>
          </p:nvSpPr>
          <p:spPr>
            <a:xfrm>
              <a:off x="7334731" y="3682288"/>
              <a:ext cx="365586" cy="422485"/>
            </a:xfrm>
            <a:custGeom>
              <a:avLst/>
              <a:gdLst/>
              <a:ahLst/>
              <a:cxnLst/>
              <a:rect l="l" t="t" r="r" b="b"/>
              <a:pathLst>
                <a:path w="27654" h="31958" extrusionOk="0">
                  <a:moveTo>
                    <a:pt x="27654" y="1"/>
                  </a:moveTo>
                  <a:lnTo>
                    <a:pt x="1" y="15979"/>
                  </a:lnTo>
                  <a:lnTo>
                    <a:pt x="27654" y="31957"/>
                  </a:lnTo>
                  <a:lnTo>
                    <a:pt x="27654" y="1"/>
                  </a:lnTo>
                  <a:close/>
                </a:path>
              </a:pathLst>
            </a:custGeom>
            <a:solidFill>
              <a:srgbClr val="F5340B"/>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1" name="Google Shape;131;p3"/>
            <p:cNvSpPr/>
            <p:nvPr/>
          </p:nvSpPr>
          <p:spPr>
            <a:xfrm>
              <a:off x="7334731" y="3893530"/>
              <a:ext cx="365586" cy="420700"/>
            </a:xfrm>
            <a:custGeom>
              <a:avLst/>
              <a:gdLst/>
              <a:ahLst/>
              <a:cxnLst/>
              <a:rect l="l" t="t" r="r" b="b"/>
              <a:pathLst>
                <a:path w="27654" h="31823" extrusionOk="0">
                  <a:moveTo>
                    <a:pt x="1" y="0"/>
                  </a:moveTo>
                  <a:lnTo>
                    <a:pt x="1" y="31823"/>
                  </a:lnTo>
                  <a:lnTo>
                    <a:pt x="27654" y="15978"/>
                  </a:lnTo>
                  <a:lnTo>
                    <a:pt x="1" y="0"/>
                  </a:lnTo>
                  <a:close/>
                </a:path>
              </a:pathLst>
            </a:custGeom>
            <a:solidFill>
              <a:srgbClr val="E3651D"/>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2" name="Google Shape;132;p3"/>
            <p:cNvSpPr/>
            <p:nvPr/>
          </p:nvSpPr>
          <p:spPr>
            <a:xfrm>
              <a:off x="7700304" y="3682288"/>
              <a:ext cx="363828" cy="422485"/>
            </a:xfrm>
            <a:custGeom>
              <a:avLst/>
              <a:gdLst/>
              <a:ahLst/>
              <a:cxnLst/>
              <a:rect l="l" t="t" r="r" b="b"/>
              <a:pathLst>
                <a:path w="27521" h="31958" extrusionOk="0">
                  <a:moveTo>
                    <a:pt x="1" y="1"/>
                  </a:moveTo>
                  <a:lnTo>
                    <a:pt x="1" y="31957"/>
                  </a:lnTo>
                  <a:lnTo>
                    <a:pt x="27521" y="15979"/>
                  </a:lnTo>
                  <a:lnTo>
                    <a:pt x="1" y="1"/>
                  </a:lnTo>
                  <a:close/>
                </a:path>
              </a:pathLst>
            </a:custGeom>
            <a:solidFill>
              <a:srgbClr val="FFA73B"/>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3" name="Google Shape;133;p3"/>
            <p:cNvSpPr/>
            <p:nvPr/>
          </p:nvSpPr>
          <p:spPr>
            <a:xfrm>
              <a:off x="6970930" y="3052130"/>
              <a:ext cx="363814" cy="420713"/>
            </a:xfrm>
            <a:custGeom>
              <a:avLst/>
              <a:gdLst/>
              <a:ahLst/>
              <a:cxnLst/>
              <a:rect l="l" t="t" r="r" b="b"/>
              <a:pathLst>
                <a:path w="27520" h="31824" extrusionOk="0">
                  <a:moveTo>
                    <a:pt x="27520" y="1"/>
                  </a:moveTo>
                  <a:lnTo>
                    <a:pt x="0" y="15845"/>
                  </a:lnTo>
                  <a:lnTo>
                    <a:pt x="27520" y="31823"/>
                  </a:lnTo>
                  <a:lnTo>
                    <a:pt x="27520" y="1"/>
                  </a:lnTo>
                  <a:close/>
                </a:path>
              </a:pathLst>
            </a:custGeom>
            <a:solidFill>
              <a:srgbClr val="FFD497"/>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4" name="Google Shape;134;p3"/>
            <p:cNvSpPr/>
            <p:nvPr/>
          </p:nvSpPr>
          <p:spPr>
            <a:xfrm>
              <a:off x="6915803" y="3584843"/>
              <a:ext cx="170670" cy="196687"/>
            </a:xfrm>
            <a:custGeom>
              <a:avLst/>
              <a:gdLst/>
              <a:ahLst/>
              <a:cxnLst/>
              <a:rect l="l" t="t" r="r" b="b"/>
              <a:pathLst>
                <a:path w="12910" h="14878" extrusionOk="0">
                  <a:moveTo>
                    <a:pt x="1" y="0"/>
                  </a:moveTo>
                  <a:lnTo>
                    <a:pt x="1" y="14877"/>
                  </a:lnTo>
                  <a:lnTo>
                    <a:pt x="12910" y="7505"/>
                  </a:lnTo>
                  <a:lnTo>
                    <a:pt x="134" y="0"/>
                  </a:lnTo>
                  <a:close/>
                </a:path>
              </a:pathLst>
            </a:custGeom>
            <a:solidFill>
              <a:srgbClr val="F15A29"/>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5" name="Google Shape;135;p3"/>
            <p:cNvSpPr/>
            <p:nvPr/>
          </p:nvSpPr>
          <p:spPr>
            <a:xfrm>
              <a:off x="6967400" y="3016846"/>
              <a:ext cx="115543" cy="134514"/>
            </a:xfrm>
            <a:custGeom>
              <a:avLst/>
              <a:gdLst/>
              <a:ahLst/>
              <a:cxnLst/>
              <a:rect l="l" t="t" r="r" b="b"/>
              <a:pathLst>
                <a:path w="8740" h="10175" extrusionOk="0">
                  <a:moveTo>
                    <a:pt x="0" y="1"/>
                  </a:moveTo>
                  <a:lnTo>
                    <a:pt x="0" y="10175"/>
                  </a:lnTo>
                  <a:lnTo>
                    <a:pt x="8740" y="5005"/>
                  </a:lnTo>
                  <a:lnTo>
                    <a:pt x="0" y="1"/>
                  </a:lnTo>
                  <a:close/>
                </a:path>
              </a:pathLst>
            </a:custGeom>
            <a:solidFill>
              <a:srgbClr val="FFD497"/>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6" name="Google Shape;136;p3"/>
            <p:cNvSpPr/>
            <p:nvPr/>
          </p:nvSpPr>
          <p:spPr>
            <a:xfrm>
              <a:off x="7334731" y="3263359"/>
              <a:ext cx="365586" cy="630184"/>
            </a:xfrm>
            <a:custGeom>
              <a:avLst/>
              <a:gdLst/>
              <a:ahLst/>
              <a:cxnLst/>
              <a:rect l="l" t="t" r="r" b="b"/>
              <a:pathLst>
                <a:path w="27654" h="47669" extrusionOk="0">
                  <a:moveTo>
                    <a:pt x="27654" y="1"/>
                  </a:moveTo>
                  <a:lnTo>
                    <a:pt x="1" y="15845"/>
                  </a:lnTo>
                  <a:lnTo>
                    <a:pt x="1" y="47668"/>
                  </a:lnTo>
                  <a:lnTo>
                    <a:pt x="27521" y="31823"/>
                  </a:lnTo>
                  <a:lnTo>
                    <a:pt x="27654" y="31690"/>
                  </a:lnTo>
                  <a:lnTo>
                    <a:pt x="27654" y="1"/>
                  </a:lnTo>
                  <a:close/>
                </a:path>
              </a:pathLst>
            </a:custGeom>
            <a:solidFill>
              <a:srgbClr val="F15A29"/>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7" name="Google Shape;137;p3"/>
            <p:cNvSpPr/>
            <p:nvPr/>
          </p:nvSpPr>
          <p:spPr>
            <a:xfrm>
              <a:off x="7334731" y="3052130"/>
              <a:ext cx="365586" cy="420713"/>
            </a:xfrm>
            <a:custGeom>
              <a:avLst/>
              <a:gdLst/>
              <a:ahLst/>
              <a:cxnLst/>
              <a:rect l="l" t="t" r="r" b="b"/>
              <a:pathLst>
                <a:path w="27654" h="31824" extrusionOk="0">
                  <a:moveTo>
                    <a:pt x="1" y="1"/>
                  </a:moveTo>
                  <a:lnTo>
                    <a:pt x="1" y="31823"/>
                  </a:lnTo>
                  <a:lnTo>
                    <a:pt x="27654" y="15979"/>
                  </a:lnTo>
                  <a:lnTo>
                    <a:pt x="27654" y="15845"/>
                  </a:lnTo>
                  <a:lnTo>
                    <a:pt x="1" y="1"/>
                  </a:lnTo>
                  <a:close/>
                </a:path>
              </a:pathLst>
            </a:custGeom>
            <a:solidFill>
              <a:srgbClr val="FBB040"/>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8" name="Google Shape;138;p3"/>
            <p:cNvSpPr/>
            <p:nvPr/>
          </p:nvSpPr>
          <p:spPr>
            <a:xfrm>
              <a:off x="6970930" y="4314217"/>
              <a:ext cx="363814" cy="420713"/>
            </a:xfrm>
            <a:custGeom>
              <a:avLst/>
              <a:gdLst/>
              <a:ahLst/>
              <a:cxnLst/>
              <a:rect l="l" t="t" r="r" b="b"/>
              <a:pathLst>
                <a:path w="27520" h="31824" extrusionOk="0">
                  <a:moveTo>
                    <a:pt x="27520" y="1"/>
                  </a:moveTo>
                  <a:lnTo>
                    <a:pt x="0" y="15979"/>
                  </a:lnTo>
                  <a:lnTo>
                    <a:pt x="27520" y="31824"/>
                  </a:lnTo>
                  <a:lnTo>
                    <a:pt x="27520" y="1"/>
                  </a:lnTo>
                  <a:close/>
                </a:path>
              </a:pathLst>
            </a:custGeom>
            <a:solidFill>
              <a:srgbClr val="FBB040"/>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9" name="Google Shape;139;p3"/>
            <p:cNvSpPr/>
            <p:nvPr/>
          </p:nvSpPr>
          <p:spPr>
            <a:xfrm>
              <a:off x="6607116" y="4734917"/>
              <a:ext cx="363828" cy="420713"/>
            </a:xfrm>
            <a:custGeom>
              <a:avLst/>
              <a:gdLst/>
              <a:ahLst/>
              <a:cxnLst/>
              <a:rect l="l" t="t" r="r" b="b"/>
              <a:pathLst>
                <a:path w="27521" h="31824" extrusionOk="0">
                  <a:moveTo>
                    <a:pt x="1" y="1"/>
                  </a:moveTo>
                  <a:lnTo>
                    <a:pt x="1" y="31823"/>
                  </a:lnTo>
                  <a:lnTo>
                    <a:pt x="27520" y="15979"/>
                  </a:lnTo>
                  <a:lnTo>
                    <a:pt x="1" y="1"/>
                  </a:lnTo>
                  <a:close/>
                </a:path>
              </a:pathLst>
            </a:custGeom>
            <a:solidFill>
              <a:srgbClr val="F15A29"/>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0" name="Google Shape;140;p3"/>
            <p:cNvSpPr/>
            <p:nvPr/>
          </p:nvSpPr>
          <p:spPr>
            <a:xfrm>
              <a:off x="7334731" y="4314217"/>
              <a:ext cx="365586" cy="841413"/>
            </a:xfrm>
            <a:custGeom>
              <a:avLst/>
              <a:gdLst/>
              <a:ahLst/>
              <a:cxnLst/>
              <a:rect l="l" t="t" r="r" b="b"/>
              <a:pathLst>
                <a:path w="27654" h="63647" extrusionOk="0">
                  <a:moveTo>
                    <a:pt x="1" y="1"/>
                  </a:moveTo>
                  <a:lnTo>
                    <a:pt x="1" y="31824"/>
                  </a:lnTo>
                  <a:lnTo>
                    <a:pt x="1" y="63646"/>
                  </a:lnTo>
                  <a:lnTo>
                    <a:pt x="27521" y="47802"/>
                  </a:lnTo>
                  <a:lnTo>
                    <a:pt x="27654" y="47802"/>
                  </a:lnTo>
                  <a:lnTo>
                    <a:pt x="27654" y="15979"/>
                  </a:lnTo>
                  <a:lnTo>
                    <a:pt x="1" y="1"/>
                  </a:lnTo>
                  <a:close/>
                </a:path>
              </a:pathLst>
            </a:custGeom>
            <a:solidFill>
              <a:srgbClr val="F15A29"/>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1" name="Google Shape;141;p3"/>
            <p:cNvSpPr/>
            <p:nvPr/>
          </p:nvSpPr>
          <p:spPr>
            <a:xfrm>
              <a:off x="7334731" y="4104759"/>
              <a:ext cx="365586" cy="420700"/>
            </a:xfrm>
            <a:custGeom>
              <a:avLst/>
              <a:gdLst/>
              <a:ahLst/>
              <a:cxnLst/>
              <a:rect l="l" t="t" r="r" b="b"/>
              <a:pathLst>
                <a:path w="27654" h="31823" extrusionOk="0">
                  <a:moveTo>
                    <a:pt x="27654" y="0"/>
                  </a:moveTo>
                  <a:lnTo>
                    <a:pt x="1" y="15845"/>
                  </a:lnTo>
                  <a:lnTo>
                    <a:pt x="27654" y="31823"/>
                  </a:lnTo>
                  <a:lnTo>
                    <a:pt x="27654" y="0"/>
                  </a:lnTo>
                  <a:close/>
                </a:path>
              </a:pathLst>
            </a:custGeom>
            <a:solidFill>
              <a:srgbClr val="3691AA"/>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2" name="Google Shape;142;p3"/>
            <p:cNvSpPr/>
            <p:nvPr/>
          </p:nvSpPr>
          <p:spPr>
            <a:xfrm>
              <a:off x="7698546" y="4104759"/>
              <a:ext cx="365586" cy="841400"/>
            </a:xfrm>
            <a:custGeom>
              <a:avLst/>
              <a:gdLst/>
              <a:ahLst/>
              <a:cxnLst/>
              <a:rect l="l" t="t" r="r" b="b"/>
              <a:pathLst>
                <a:path w="27654" h="63646" extrusionOk="0">
                  <a:moveTo>
                    <a:pt x="134" y="0"/>
                  </a:moveTo>
                  <a:lnTo>
                    <a:pt x="1" y="31823"/>
                  </a:lnTo>
                  <a:lnTo>
                    <a:pt x="134" y="31823"/>
                  </a:lnTo>
                  <a:lnTo>
                    <a:pt x="134" y="63646"/>
                  </a:lnTo>
                  <a:lnTo>
                    <a:pt x="27654" y="47668"/>
                  </a:lnTo>
                  <a:lnTo>
                    <a:pt x="27654" y="15845"/>
                  </a:lnTo>
                  <a:lnTo>
                    <a:pt x="134" y="0"/>
                  </a:lnTo>
                  <a:close/>
                </a:path>
              </a:pathLst>
            </a:custGeom>
            <a:solidFill>
              <a:srgbClr val="FBB040"/>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3" name="Google Shape;143;p3"/>
            <p:cNvSpPr/>
            <p:nvPr/>
          </p:nvSpPr>
          <p:spPr>
            <a:xfrm>
              <a:off x="7334731" y="3682288"/>
              <a:ext cx="729400" cy="631942"/>
            </a:xfrm>
            <a:custGeom>
              <a:avLst/>
              <a:gdLst/>
              <a:ahLst/>
              <a:cxnLst/>
              <a:rect l="l" t="t" r="r" b="b"/>
              <a:pathLst>
                <a:path w="55174" h="47802" extrusionOk="0">
                  <a:moveTo>
                    <a:pt x="27654" y="1"/>
                  </a:moveTo>
                  <a:lnTo>
                    <a:pt x="1" y="15979"/>
                  </a:lnTo>
                  <a:lnTo>
                    <a:pt x="1" y="47802"/>
                  </a:lnTo>
                  <a:lnTo>
                    <a:pt x="27654" y="31957"/>
                  </a:lnTo>
                  <a:lnTo>
                    <a:pt x="55174" y="15979"/>
                  </a:lnTo>
                  <a:lnTo>
                    <a:pt x="27654" y="1"/>
                  </a:lnTo>
                  <a:close/>
                </a:path>
              </a:pathLst>
            </a:custGeom>
            <a:solidFill>
              <a:srgbClr val="FBB040"/>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144" name="Google Shape;144;p3"/>
          <p:cNvGrpSpPr/>
          <p:nvPr/>
        </p:nvGrpSpPr>
        <p:grpSpPr>
          <a:xfrm flipH="1">
            <a:off x="6353655" y="-15886"/>
            <a:ext cx="2865035" cy="3613943"/>
            <a:chOff x="-26820" y="-280586"/>
            <a:chExt cx="2865035" cy="3613943"/>
          </a:xfrm>
        </p:grpSpPr>
        <p:sp>
          <p:nvSpPr>
            <p:cNvPr id="145" name="Google Shape;145;p3"/>
            <p:cNvSpPr/>
            <p:nvPr/>
          </p:nvSpPr>
          <p:spPr>
            <a:xfrm rot="10800000">
              <a:off x="-26820" y="821984"/>
              <a:ext cx="479036" cy="551254"/>
            </a:xfrm>
            <a:custGeom>
              <a:avLst/>
              <a:gdLst/>
              <a:ahLst/>
              <a:cxnLst/>
              <a:rect l="l" t="t" r="r" b="b"/>
              <a:pathLst>
                <a:path w="27654" h="31823" extrusionOk="0">
                  <a:moveTo>
                    <a:pt x="27653" y="0"/>
                  </a:moveTo>
                  <a:lnTo>
                    <a:pt x="0" y="15978"/>
                  </a:lnTo>
                  <a:lnTo>
                    <a:pt x="27653" y="31823"/>
                  </a:lnTo>
                  <a:lnTo>
                    <a:pt x="27653" y="0"/>
                  </a:lnTo>
                  <a:close/>
                </a:path>
              </a:pathLst>
            </a:custGeom>
            <a:solidFill>
              <a:srgbClr val="0C2E3A"/>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6" name="Google Shape;146;p3"/>
            <p:cNvSpPr/>
            <p:nvPr/>
          </p:nvSpPr>
          <p:spPr>
            <a:xfrm rot="10800000">
              <a:off x="-26820" y="1096458"/>
              <a:ext cx="479036" cy="553592"/>
            </a:xfrm>
            <a:custGeom>
              <a:avLst/>
              <a:gdLst/>
              <a:ahLst/>
              <a:cxnLst/>
              <a:rect l="l" t="t" r="r" b="b"/>
              <a:pathLst>
                <a:path w="27654" h="31958" extrusionOk="0">
                  <a:moveTo>
                    <a:pt x="0" y="1"/>
                  </a:moveTo>
                  <a:lnTo>
                    <a:pt x="0" y="31957"/>
                  </a:lnTo>
                  <a:lnTo>
                    <a:pt x="27653" y="15979"/>
                  </a:lnTo>
                  <a:lnTo>
                    <a:pt x="0" y="1"/>
                  </a:lnTo>
                  <a:close/>
                </a:path>
              </a:pathLst>
            </a:custGeom>
            <a:solidFill>
              <a:srgbClr val="78001B"/>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7" name="Google Shape;147;p3"/>
            <p:cNvSpPr/>
            <p:nvPr/>
          </p:nvSpPr>
          <p:spPr>
            <a:xfrm rot="10800000">
              <a:off x="-26820" y="1924538"/>
              <a:ext cx="479036" cy="551271"/>
            </a:xfrm>
            <a:custGeom>
              <a:avLst/>
              <a:gdLst/>
              <a:ahLst/>
              <a:cxnLst/>
              <a:rect l="l" t="t" r="r" b="b"/>
              <a:pathLst>
                <a:path w="27654" h="31824" extrusionOk="0">
                  <a:moveTo>
                    <a:pt x="27653" y="1"/>
                  </a:moveTo>
                  <a:lnTo>
                    <a:pt x="0" y="15845"/>
                  </a:lnTo>
                  <a:lnTo>
                    <a:pt x="27653" y="31823"/>
                  </a:lnTo>
                  <a:lnTo>
                    <a:pt x="27653" y="1"/>
                  </a:lnTo>
                  <a:close/>
                </a:path>
              </a:pathLst>
            </a:custGeom>
            <a:solidFill>
              <a:srgbClr val="FBB040"/>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8" name="Google Shape;148;p3"/>
            <p:cNvSpPr/>
            <p:nvPr/>
          </p:nvSpPr>
          <p:spPr>
            <a:xfrm rot="10800000">
              <a:off x="-26820" y="1373268"/>
              <a:ext cx="479036" cy="828050"/>
            </a:xfrm>
            <a:custGeom>
              <a:avLst/>
              <a:gdLst/>
              <a:ahLst/>
              <a:cxnLst/>
              <a:rect l="l" t="t" r="r" b="b"/>
              <a:pathLst>
                <a:path w="27654" h="47802" extrusionOk="0">
                  <a:moveTo>
                    <a:pt x="0" y="0"/>
                  </a:moveTo>
                  <a:lnTo>
                    <a:pt x="0" y="31823"/>
                  </a:lnTo>
                  <a:lnTo>
                    <a:pt x="134" y="31956"/>
                  </a:lnTo>
                  <a:lnTo>
                    <a:pt x="27653" y="47801"/>
                  </a:lnTo>
                  <a:lnTo>
                    <a:pt x="27653" y="15978"/>
                  </a:lnTo>
                  <a:lnTo>
                    <a:pt x="0" y="0"/>
                  </a:lnTo>
                  <a:close/>
                </a:path>
              </a:pathLst>
            </a:custGeom>
            <a:solidFill>
              <a:srgbClr val="F15A29"/>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9" name="Google Shape;149;p3"/>
            <p:cNvSpPr/>
            <p:nvPr/>
          </p:nvSpPr>
          <p:spPr>
            <a:xfrm rot="10800000">
              <a:off x="-26820" y="-6080"/>
              <a:ext cx="479036" cy="828050"/>
            </a:xfrm>
            <a:custGeom>
              <a:avLst/>
              <a:gdLst/>
              <a:ahLst/>
              <a:cxnLst/>
              <a:rect l="l" t="t" r="r" b="b"/>
              <a:pathLst>
                <a:path w="27654" h="47802" extrusionOk="0">
                  <a:moveTo>
                    <a:pt x="27653" y="1"/>
                  </a:moveTo>
                  <a:lnTo>
                    <a:pt x="0" y="15979"/>
                  </a:lnTo>
                  <a:lnTo>
                    <a:pt x="0" y="47802"/>
                  </a:lnTo>
                  <a:lnTo>
                    <a:pt x="134" y="47802"/>
                  </a:lnTo>
                  <a:lnTo>
                    <a:pt x="27653" y="31824"/>
                  </a:lnTo>
                  <a:lnTo>
                    <a:pt x="27653" y="1"/>
                  </a:lnTo>
                  <a:close/>
                </a:path>
              </a:pathLst>
            </a:custGeom>
            <a:solidFill>
              <a:srgbClr val="3691AA"/>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0" name="Google Shape;150;p3"/>
            <p:cNvSpPr/>
            <p:nvPr/>
          </p:nvSpPr>
          <p:spPr>
            <a:xfrm rot="10800000">
              <a:off x="-26820" y="-280586"/>
              <a:ext cx="476733" cy="551271"/>
            </a:xfrm>
            <a:custGeom>
              <a:avLst/>
              <a:gdLst/>
              <a:ahLst/>
              <a:cxnLst/>
              <a:rect l="l" t="t" r="r" b="b"/>
              <a:pathLst>
                <a:path w="27521" h="31824" extrusionOk="0">
                  <a:moveTo>
                    <a:pt x="27520" y="1"/>
                  </a:moveTo>
                  <a:lnTo>
                    <a:pt x="1" y="15979"/>
                  </a:lnTo>
                  <a:lnTo>
                    <a:pt x="27520" y="31823"/>
                  </a:lnTo>
                  <a:lnTo>
                    <a:pt x="27520" y="1"/>
                  </a:lnTo>
                  <a:close/>
                </a:path>
              </a:pathLst>
            </a:custGeom>
            <a:solidFill>
              <a:srgbClr val="F15A29"/>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1" name="Google Shape;151;p3"/>
            <p:cNvSpPr/>
            <p:nvPr/>
          </p:nvSpPr>
          <p:spPr>
            <a:xfrm rot="10800000">
              <a:off x="-26820" y="545190"/>
              <a:ext cx="479036" cy="551254"/>
            </a:xfrm>
            <a:custGeom>
              <a:avLst/>
              <a:gdLst/>
              <a:ahLst/>
              <a:cxnLst/>
              <a:rect l="l" t="t" r="r" b="b"/>
              <a:pathLst>
                <a:path w="27654" h="31823" extrusionOk="0">
                  <a:moveTo>
                    <a:pt x="0" y="0"/>
                  </a:moveTo>
                  <a:lnTo>
                    <a:pt x="0" y="31823"/>
                  </a:lnTo>
                  <a:lnTo>
                    <a:pt x="27653" y="15845"/>
                  </a:lnTo>
                  <a:lnTo>
                    <a:pt x="0" y="0"/>
                  </a:lnTo>
                  <a:close/>
                </a:path>
              </a:pathLst>
            </a:custGeom>
            <a:solidFill>
              <a:srgbClr val="00A6A6"/>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2" name="Google Shape;152;p3"/>
            <p:cNvSpPr/>
            <p:nvPr/>
          </p:nvSpPr>
          <p:spPr>
            <a:xfrm rot="10800000">
              <a:off x="-26820" y="821984"/>
              <a:ext cx="479036" cy="551254"/>
            </a:xfrm>
            <a:custGeom>
              <a:avLst/>
              <a:gdLst/>
              <a:ahLst/>
              <a:cxnLst/>
              <a:rect l="l" t="t" r="r" b="b"/>
              <a:pathLst>
                <a:path w="27654" h="31823" extrusionOk="0">
                  <a:moveTo>
                    <a:pt x="27653" y="0"/>
                  </a:moveTo>
                  <a:lnTo>
                    <a:pt x="0" y="15978"/>
                  </a:lnTo>
                  <a:lnTo>
                    <a:pt x="27653" y="31823"/>
                  </a:lnTo>
                  <a:lnTo>
                    <a:pt x="27653" y="0"/>
                  </a:lnTo>
                  <a:close/>
                </a:path>
              </a:pathLst>
            </a:custGeom>
            <a:solidFill>
              <a:srgbClr val="035775"/>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3" name="Google Shape;153;p3"/>
            <p:cNvSpPr/>
            <p:nvPr/>
          </p:nvSpPr>
          <p:spPr>
            <a:xfrm rot="10800000">
              <a:off x="-26820" y="1096458"/>
              <a:ext cx="479036" cy="553592"/>
            </a:xfrm>
            <a:custGeom>
              <a:avLst/>
              <a:gdLst/>
              <a:ahLst/>
              <a:cxnLst/>
              <a:rect l="l" t="t" r="r" b="b"/>
              <a:pathLst>
                <a:path w="27654" h="31958" extrusionOk="0">
                  <a:moveTo>
                    <a:pt x="0" y="1"/>
                  </a:moveTo>
                  <a:lnTo>
                    <a:pt x="0" y="31957"/>
                  </a:lnTo>
                  <a:lnTo>
                    <a:pt x="27653" y="15979"/>
                  </a:lnTo>
                  <a:lnTo>
                    <a:pt x="0" y="1"/>
                  </a:lnTo>
                  <a:close/>
                </a:path>
              </a:pathLst>
            </a:custGeom>
            <a:solidFill>
              <a:srgbClr val="FFA73B"/>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4" name="Google Shape;154;p3"/>
            <p:cNvSpPr/>
            <p:nvPr/>
          </p:nvSpPr>
          <p:spPr>
            <a:xfrm rot="10800000">
              <a:off x="452227" y="1096458"/>
              <a:ext cx="476733" cy="553592"/>
            </a:xfrm>
            <a:custGeom>
              <a:avLst/>
              <a:gdLst/>
              <a:ahLst/>
              <a:cxnLst/>
              <a:rect l="l" t="t" r="r" b="b"/>
              <a:pathLst>
                <a:path w="27521" h="31958" extrusionOk="0">
                  <a:moveTo>
                    <a:pt x="27520" y="1"/>
                  </a:moveTo>
                  <a:lnTo>
                    <a:pt x="1" y="15979"/>
                  </a:lnTo>
                  <a:lnTo>
                    <a:pt x="27520" y="31957"/>
                  </a:lnTo>
                  <a:lnTo>
                    <a:pt x="27520" y="1"/>
                  </a:lnTo>
                  <a:close/>
                </a:path>
              </a:pathLst>
            </a:custGeom>
            <a:solidFill>
              <a:srgbClr val="78001B"/>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5" name="Google Shape;155;p3"/>
            <p:cNvSpPr/>
            <p:nvPr/>
          </p:nvSpPr>
          <p:spPr>
            <a:xfrm rot="10800000">
              <a:off x="452227" y="821984"/>
              <a:ext cx="476733" cy="551254"/>
            </a:xfrm>
            <a:custGeom>
              <a:avLst/>
              <a:gdLst/>
              <a:ahLst/>
              <a:cxnLst/>
              <a:rect l="l" t="t" r="r" b="b"/>
              <a:pathLst>
                <a:path w="27521" h="31823" extrusionOk="0">
                  <a:moveTo>
                    <a:pt x="1" y="0"/>
                  </a:moveTo>
                  <a:lnTo>
                    <a:pt x="1" y="31823"/>
                  </a:lnTo>
                  <a:lnTo>
                    <a:pt x="27520" y="15978"/>
                  </a:lnTo>
                  <a:lnTo>
                    <a:pt x="1" y="0"/>
                  </a:lnTo>
                  <a:close/>
                </a:path>
              </a:pathLst>
            </a:custGeom>
            <a:solidFill>
              <a:srgbClr val="78001B"/>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6" name="Google Shape;156;p3"/>
            <p:cNvSpPr/>
            <p:nvPr/>
          </p:nvSpPr>
          <p:spPr>
            <a:xfrm rot="10800000">
              <a:off x="-26820" y="1096458"/>
              <a:ext cx="479036" cy="553592"/>
            </a:xfrm>
            <a:custGeom>
              <a:avLst/>
              <a:gdLst/>
              <a:ahLst/>
              <a:cxnLst/>
              <a:rect l="l" t="t" r="r" b="b"/>
              <a:pathLst>
                <a:path w="27654" h="31958" extrusionOk="0">
                  <a:moveTo>
                    <a:pt x="0" y="1"/>
                  </a:moveTo>
                  <a:lnTo>
                    <a:pt x="0" y="31957"/>
                  </a:lnTo>
                  <a:lnTo>
                    <a:pt x="27653" y="15979"/>
                  </a:lnTo>
                  <a:lnTo>
                    <a:pt x="0" y="1"/>
                  </a:lnTo>
                  <a:close/>
                </a:path>
              </a:pathLst>
            </a:custGeom>
            <a:solidFill>
              <a:srgbClr val="78001B"/>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7" name="Google Shape;157;p3"/>
            <p:cNvSpPr/>
            <p:nvPr/>
          </p:nvSpPr>
          <p:spPr>
            <a:xfrm rot="10800000">
              <a:off x="928969" y="821984"/>
              <a:ext cx="476733" cy="551254"/>
            </a:xfrm>
            <a:custGeom>
              <a:avLst/>
              <a:gdLst/>
              <a:ahLst/>
              <a:cxnLst/>
              <a:rect l="l" t="t" r="r" b="b"/>
              <a:pathLst>
                <a:path w="27521" h="31823" extrusionOk="0">
                  <a:moveTo>
                    <a:pt x="27521" y="0"/>
                  </a:moveTo>
                  <a:lnTo>
                    <a:pt x="1" y="15978"/>
                  </a:lnTo>
                  <a:lnTo>
                    <a:pt x="27521" y="31823"/>
                  </a:lnTo>
                  <a:lnTo>
                    <a:pt x="27521" y="0"/>
                  </a:lnTo>
                  <a:close/>
                </a:path>
              </a:pathLst>
            </a:custGeom>
            <a:solidFill>
              <a:srgbClr val="78001B"/>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8" name="Google Shape;158;p3"/>
            <p:cNvSpPr/>
            <p:nvPr/>
          </p:nvSpPr>
          <p:spPr>
            <a:xfrm rot="10800000">
              <a:off x="928969" y="1096458"/>
              <a:ext cx="476733" cy="553592"/>
            </a:xfrm>
            <a:custGeom>
              <a:avLst/>
              <a:gdLst/>
              <a:ahLst/>
              <a:cxnLst/>
              <a:rect l="l" t="t" r="r" b="b"/>
              <a:pathLst>
                <a:path w="27521" h="31958" extrusionOk="0">
                  <a:moveTo>
                    <a:pt x="1" y="1"/>
                  </a:moveTo>
                  <a:lnTo>
                    <a:pt x="1" y="31957"/>
                  </a:lnTo>
                  <a:lnTo>
                    <a:pt x="27521" y="15979"/>
                  </a:lnTo>
                  <a:lnTo>
                    <a:pt x="1" y="1"/>
                  </a:lnTo>
                  <a:close/>
                </a:path>
              </a:pathLst>
            </a:custGeom>
            <a:solidFill>
              <a:srgbClr val="F5340B"/>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9" name="Google Shape;159;p3"/>
            <p:cNvSpPr/>
            <p:nvPr/>
          </p:nvSpPr>
          <p:spPr>
            <a:xfrm rot="10800000">
              <a:off x="928969" y="1924538"/>
              <a:ext cx="476733" cy="551271"/>
            </a:xfrm>
            <a:custGeom>
              <a:avLst/>
              <a:gdLst/>
              <a:ahLst/>
              <a:cxnLst/>
              <a:rect l="l" t="t" r="r" b="b"/>
              <a:pathLst>
                <a:path w="27521" h="31824" extrusionOk="0">
                  <a:moveTo>
                    <a:pt x="27521" y="1"/>
                  </a:moveTo>
                  <a:lnTo>
                    <a:pt x="1" y="15845"/>
                  </a:lnTo>
                  <a:lnTo>
                    <a:pt x="27521" y="31823"/>
                  </a:lnTo>
                  <a:lnTo>
                    <a:pt x="27521" y="1"/>
                  </a:lnTo>
                  <a:close/>
                </a:path>
              </a:pathLst>
            </a:custGeom>
            <a:solidFill>
              <a:srgbClr val="3691AA"/>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0" name="Google Shape;160;p3"/>
            <p:cNvSpPr/>
            <p:nvPr/>
          </p:nvSpPr>
          <p:spPr>
            <a:xfrm rot="10800000">
              <a:off x="926665" y="1373268"/>
              <a:ext cx="481340" cy="825746"/>
            </a:xfrm>
            <a:custGeom>
              <a:avLst/>
              <a:gdLst/>
              <a:ahLst/>
              <a:cxnLst/>
              <a:rect l="l" t="t" r="r" b="b"/>
              <a:pathLst>
                <a:path w="27787" h="47669" extrusionOk="0">
                  <a:moveTo>
                    <a:pt x="1" y="1"/>
                  </a:moveTo>
                  <a:lnTo>
                    <a:pt x="134" y="31823"/>
                  </a:lnTo>
                  <a:lnTo>
                    <a:pt x="27787" y="47668"/>
                  </a:lnTo>
                  <a:lnTo>
                    <a:pt x="27654" y="15845"/>
                  </a:lnTo>
                  <a:lnTo>
                    <a:pt x="1" y="1"/>
                  </a:lnTo>
                  <a:close/>
                </a:path>
              </a:pathLst>
            </a:custGeom>
            <a:solidFill>
              <a:srgbClr val="035775"/>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1" name="Google Shape;161;p3"/>
            <p:cNvSpPr/>
            <p:nvPr/>
          </p:nvSpPr>
          <p:spPr>
            <a:xfrm rot="10800000">
              <a:off x="452227" y="1373268"/>
              <a:ext cx="476733" cy="825746"/>
            </a:xfrm>
            <a:custGeom>
              <a:avLst/>
              <a:gdLst/>
              <a:ahLst/>
              <a:cxnLst/>
              <a:rect l="l" t="t" r="r" b="b"/>
              <a:pathLst>
                <a:path w="27521" h="47669" extrusionOk="0">
                  <a:moveTo>
                    <a:pt x="27520" y="1"/>
                  </a:moveTo>
                  <a:lnTo>
                    <a:pt x="1" y="15845"/>
                  </a:lnTo>
                  <a:lnTo>
                    <a:pt x="1" y="47668"/>
                  </a:lnTo>
                  <a:lnTo>
                    <a:pt x="27520" y="31823"/>
                  </a:lnTo>
                  <a:lnTo>
                    <a:pt x="27520" y="31690"/>
                  </a:lnTo>
                  <a:lnTo>
                    <a:pt x="27520" y="1"/>
                  </a:lnTo>
                  <a:close/>
                </a:path>
              </a:pathLst>
            </a:custGeom>
            <a:solidFill>
              <a:srgbClr val="3691AA"/>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2" name="Google Shape;162;p3"/>
            <p:cNvSpPr/>
            <p:nvPr/>
          </p:nvSpPr>
          <p:spPr>
            <a:xfrm rot="10800000">
              <a:off x="620955" y="3174440"/>
              <a:ext cx="139273" cy="158917"/>
            </a:xfrm>
            <a:custGeom>
              <a:avLst/>
              <a:gdLst/>
              <a:ahLst/>
              <a:cxnLst/>
              <a:rect l="l" t="t" r="r" b="b"/>
              <a:pathLst>
                <a:path w="8040" h="9174" extrusionOk="0">
                  <a:moveTo>
                    <a:pt x="8040" y="0"/>
                  </a:moveTo>
                  <a:lnTo>
                    <a:pt x="1" y="4604"/>
                  </a:lnTo>
                  <a:lnTo>
                    <a:pt x="8040" y="9174"/>
                  </a:lnTo>
                  <a:lnTo>
                    <a:pt x="8040" y="0"/>
                  </a:lnTo>
                  <a:close/>
                </a:path>
              </a:pathLst>
            </a:custGeom>
            <a:solidFill>
              <a:srgbClr val="3691AA"/>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3" name="Google Shape;163;p3"/>
            <p:cNvSpPr/>
            <p:nvPr/>
          </p:nvSpPr>
          <p:spPr>
            <a:xfrm rot="10800000">
              <a:off x="452227" y="2475823"/>
              <a:ext cx="476733" cy="551843"/>
            </a:xfrm>
            <a:custGeom>
              <a:avLst/>
              <a:gdLst/>
              <a:ahLst/>
              <a:cxnLst/>
              <a:rect l="l" t="t" r="r" b="b"/>
              <a:pathLst>
                <a:path w="27521" h="31857" extrusionOk="0">
                  <a:moveTo>
                    <a:pt x="1" y="0"/>
                  </a:moveTo>
                  <a:lnTo>
                    <a:pt x="1" y="31857"/>
                  </a:lnTo>
                  <a:lnTo>
                    <a:pt x="27520" y="15845"/>
                  </a:lnTo>
                  <a:lnTo>
                    <a:pt x="1" y="0"/>
                  </a:lnTo>
                  <a:close/>
                </a:path>
              </a:pathLst>
            </a:custGeom>
            <a:solidFill>
              <a:srgbClr val="3691AA"/>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4" name="Google Shape;164;p3"/>
            <p:cNvSpPr/>
            <p:nvPr/>
          </p:nvSpPr>
          <p:spPr>
            <a:xfrm rot="10800000">
              <a:off x="452254" y="-280586"/>
              <a:ext cx="953448" cy="551271"/>
            </a:xfrm>
            <a:custGeom>
              <a:avLst/>
              <a:gdLst/>
              <a:ahLst/>
              <a:cxnLst/>
              <a:rect l="l" t="t" r="r" b="b"/>
              <a:pathLst>
                <a:path w="55041" h="31824" extrusionOk="0">
                  <a:moveTo>
                    <a:pt x="27521" y="1"/>
                  </a:moveTo>
                  <a:lnTo>
                    <a:pt x="1" y="15979"/>
                  </a:lnTo>
                  <a:lnTo>
                    <a:pt x="27521" y="31823"/>
                  </a:lnTo>
                  <a:lnTo>
                    <a:pt x="55040" y="15979"/>
                  </a:lnTo>
                  <a:lnTo>
                    <a:pt x="27521" y="1"/>
                  </a:lnTo>
                  <a:close/>
                </a:path>
              </a:pathLst>
            </a:custGeom>
            <a:solidFill>
              <a:srgbClr val="3691AA"/>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5" name="Google Shape;165;p3"/>
            <p:cNvSpPr/>
            <p:nvPr/>
          </p:nvSpPr>
          <p:spPr>
            <a:xfrm rot="10800000">
              <a:off x="452227" y="-6080"/>
              <a:ext cx="476733" cy="828050"/>
            </a:xfrm>
            <a:custGeom>
              <a:avLst/>
              <a:gdLst/>
              <a:ahLst/>
              <a:cxnLst/>
              <a:rect l="l" t="t" r="r" b="b"/>
              <a:pathLst>
                <a:path w="27521" h="47802" extrusionOk="0">
                  <a:moveTo>
                    <a:pt x="1" y="1"/>
                  </a:moveTo>
                  <a:lnTo>
                    <a:pt x="1" y="31824"/>
                  </a:lnTo>
                  <a:lnTo>
                    <a:pt x="27520" y="47802"/>
                  </a:lnTo>
                  <a:lnTo>
                    <a:pt x="27520" y="15979"/>
                  </a:lnTo>
                  <a:lnTo>
                    <a:pt x="1" y="1"/>
                  </a:lnTo>
                  <a:close/>
                </a:path>
              </a:pathLst>
            </a:custGeom>
            <a:solidFill>
              <a:srgbClr val="035775"/>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F5340B"/>
                </a:solidFill>
                <a:highlight>
                  <a:srgbClr val="6B768C"/>
                </a:highlight>
              </a:endParaRPr>
            </a:p>
          </p:txBody>
        </p:sp>
        <p:sp>
          <p:nvSpPr>
            <p:cNvPr id="166" name="Google Shape;166;p3"/>
            <p:cNvSpPr/>
            <p:nvPr/>
          </p:nvSpPr>
          <p:spPr>
            <a:xfrm rot="10800000">
              <a:off x="452227" y="545190"/>
              <a:ext cx="476733" cy="551254"/>
            </a:xfrm>
            <a:custGeom>
              <a:avLst/>
              <a:gdLst/>
              <a:ahLst/>
              <a:cxnLst/>
              <a:rect l="l" t="t" r="r" b="b"/>
              <a:pathLst>
                <a:path w="27521" h="31823" extrusionOk="0">
                  <a:moveTo>
                    <a:pt x="27520" y="0"/>
                  </a:moveTo>
                  <a:lnTo>
                    <a:pt x="1" y="15845"/>
                  </a:lnTo>
                  <a:lnTo>
                    <a:pt x="27520" y="31823"/>
                  </a:lnTo>
                  <a:lnTo>
                    <a:pt x="27520" y="0"/>
                  </a:lnTo>
                  <a:close/>
                </a:path>
              </a:pathLst>
            </a:custGeom>
            <a:solidFill>
              <a:srgbClr val="3691AA"/>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7" name="Google Shape;167;p3"/>
            <p:cNvSpPr/>
            <p:nvPr/>
          </p:nvSpPr>
          <p:spPr>
            <a:xfrm rot="10800000">
              <a:off x="-26820" y="545190"/>
              <a:ext cx="479036" cy="551254"/>
            </a:xfrm>
            <a:custGeom>
              <a:avLst/>
              <a:gdLst/>
              <a:ahLst/>
              <a:cxnLst/>
              <a:rect l="l" t="t" r="r" b="b"/>
              <a:pathLst>
                <a:path w="27654" h="31823" extrusionOk="0">
                  <a:moveTo>
                    <a:pt x="0" y="0"/>
                  </a:moveTo>
                  <a:lnTo>
                    <a:pt x="0" y="31823"/>
                  </a:lnTo>
                  <a:lnTo>
                    <a:pt x="27653" y="15845"/>
                  </a:lnTo>
                  <a:lnTo>
                    <a:pt x="0" y="0"/>
                  </a:lnTo>
                  <a:close/>
                </a:path>
              </a:pathLst>
            </a:custGeom>
            <a:solidFill>
              <a:srgbClr val="FBB040"/>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8" name="Google Shape;168;p3"/>
            <p:cNvSpPr/>
            <p:nvPr/>
          </p:nvSpPr>
          <p:spPr>
            <a:xfrm rot="10800000">
              <a:off x="-26820" y="1096458"/>
              <a:ext cx="479036" cy="553592"/>
            </a:xfrm>
            <a:custGeom>
              <a:avLst/>
              <a:gdLst/>
              <a:ahLst/>
              <a:cxnLst/>
              <a:rect l="l" t="t" r="r" b="b"/>
              <a:pathLst>
                <a:path w="27654" h="31958" extrusionOk="0">
                  <a:moveTo>
                    <a:pt x="0" y="1"/>
                  </a:moveTo>
                  <a:lnTo>
                    <a:pt x="0" y="31957"/>
                  </a:lnTo>
                  <a:lnTo>
                    <a:pt x="27653" y="15979"/>
                  </a:lnTo>
                  <a:lnTo>
                    <a:pt x="0" y="1"/>
                  </a:lnTo>
                  <a:close/>
                </a:path>
              </a:pathLst>
            </a:custGeom>
            <a:solidFill>
              <a:srgbClr val="FBB040"/>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9" name="Google Shape;169;p3"/>
            <p:cNvSpPr/>
            <p:nvPr/>
          </p:nvSpPr>
          <p:spPr>
            <a:xfrm rot="10800000">
              <a:off x="928969" y="545190"/>
              <a:ext cx="476733" cy="551254"/>
            </a:xfrm>
            <a:custGeom>
              <a:avLst/>
              <a:gdLst/>
              <a:ahLst/>
              <a:cxnLst/>
              <a:rect l="l" t="t" r="r" b="b"/>
              <a:pathLst>
                <a:path w="27521" h="31823" extrusionOk="0">
                  <a:moveTo>
                    <a:pt x="1" y="0"/>
                  </a:moveTo>
                  <a:lnTo>
                    <a:pt x="1" y="31823"/>
                  </a:lnTo>
                  <a:lnTo>
                    <a:pt x="27521" y="15845"/>
                  </a:lnTo>
                  <a:lnTo>
                    <a:pt x="1" y="0"/>
                  </a:lnTo>
                  <a:close/>
                </a:path>
              </a:pathLst>
            </a:custGeom>
            <a:solidFill>
              <a:srgbClr val="F5340B"/>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0" name="Google Shape;170;p3"/>
            <p:cNvSpPr/>
            <p:nvPr/>
          </p:nvSpPr>
          <p:spPr>
            <a:xfrm rot="10800000">
              <a:off x="452254" y="822000"/>
              <a:ext cx="953448" cy="828050"/>
            </a:xfrm>
            <a:custGeom>
              <a:avLst/>
              <a:gdLst/>
              <a:ahLst/>
              <a:cxnLst/>
              <a:rect l="l" t="t" r="r" b="b"/>
              <a:pathLst>
                <a:path w="55041" h="47802" extrusionOk="0">
                  <a:moveTo>
                    <a:pt x="55040" y="1"/>
                  </a:moveTo>
                  <a:lnTo>
                    <a:pt x="27521" y="15979"/>
                  </a:lnTo>
                  <a:lnTo>
                    <a:pt x="1" y="31957"/>
                  </a:lnTo>
                  <a:lnTo>
                    <a:pt x="27521" y="47802"/>
                  </a:lnTo>
                  <a:lnTo>
                    <a:pt x="55040" y="31957"/>
                  </a:lnTo>
                  <a:lnTo>
                    <a:pt x="55040" y="1"/>
                  </a:lnTo>
                  <a:close/>
                </a:path>
              </a:pathLst>
            </a:custGeom>
            <a:solidFill>
              <a:srgbClr val="F15A29"/>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1" name="Google Shape;171;p3"/>
            <p:cNvSpPr/>
            <p:nvPr/>
          </p:nvSpPr>
          <p:spPr>
            <a:xfrm rot="10800000">
              <a:off x="1405711" y="1096458"/>
              <a:ext cx="479036" cy="553592"/>
            </a:xfrm>
            <a:custGeom>
              <a:avLst/>
              <a:gdLst/>
              <a:ahLst/>
              <a:cxnLst/>
              <a:rect l="l" t="t" r="r" b="b"/>
              <a:pathLst>
                <a:path w="27654" h="31958" extrusionOk="0">
                  <a:moveTo>
                    <a:pt x="27654" y="1"/>
                  </a:moveTo>
                  <a:lnTo>
                    <a:pt x="1" y="15979"/>
                  </a:lnTo>
                  <a:lnTo>
                    <a:pt x="27654" y="31957"/>
                  </a:lnTo>
                  <a:lnTo>
                    <a:pt x="27654" y="1"/>
                  </a:lnTo>
                  <a:close/>
                </a:path>
              </a:pathLst>
            </a:custGeom>
            <a:solidFill>
              <a:srgbClr val="F5340B"/>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2" name="Google Shape;172;p3"/>
            <p:cNvSpPr/>
            <p:nvPr/>
          </p:nvSpPr>
          <p:spPr>
            <a:xfrm rot="10800000">
              <a:off x="1405711" y="821984"/>
              <a:ext cx="479036" cy="551254"/>
            </a:xfrm>
            <a:custGeom>
              <a:avLst/>
              <a:gdLst/>
              <a:ahLst/>
              <a:cxnLst/>
              <a:rect l="l" t="t" r="r" b="b"/>
              <a:pathLst>
                <a:path w="27654" h="31823" extrusionOk="0">
                  <a:moveTo>
                    <a:pt x="1" y="0"/>
                  </a:moveTo>
                  <a:lnTo>
                    <a:pt x="1" y="31823"/>
                  </a:lnTo>
                  <a:lnTo>
                    <a:pt x="27654" y="15978"/>
                  </a:lnTo>
                  <a:lnTo>
                    <a:pt x="1" y="0"/>
                  </a:lnTo>
                  <a:close/>
                </a:path>
              </a:pathLst>
            </a:custGeom>
            <a:solidFill>
              <a:srgbClr val="E3651D"/>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3" name="Google Shape;173;p3"/>
            <p:cNvSpPr/>
            <p:nvPr/>
          </p:nvSpPr>
          <p:spPr>
            <a:xfrm rot="10800000">
              <a:off x="928969" y="1096458"/>
              <a:ext cx="476733" cy="553592"/>
            </a:xfrm>
            <a:custGeom>
              <a:avLst/>
              <a:gdLst/>
              <a:ahLst/>
              <a:cxnLst/>
              <a:rect l="l" t="t" r="r" b="b"/>
              <a:pathLst>
                <a:path w="27521" h="31958" extrusionOk="0">
                  <a:moveTo>
                    <a:pt x="1" y="1"/>
                  </a:moveTo>
                  <a:lnTo>
                    <a:pt x="1" y="31957"/>
                  </a:lnTo>
                  <a:lnTo>
                    <a:pt x="27521" y="15979"/>
                  </a:lnTo>
                  <a:lnTo>
                    <a:pt x="1" y="1"/>
                  </a:lnTo>
                  <a:close/>
                </a:path>
              </a:pathLst>
            </a:custGeom>
            <a:solidFill>
              <a:srgbClr val="FFA73B"/>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4" name="Google Shape;174;p3"/>
            <p:cNvSpPr/>
            <p:nvPr/>
          </p:nvSpPr>
          <p:spPr>
            <a:xfrm rot="10800000">
              <a:off x="1884758" y="1924538"/>
              <a:ext cx="476715" cy="551271"/>
            </a:xfrm>
            <a:custGeom>
              <a:avLst/>
              <a:gdLst/>
              <a:ahLst/>
              <a:cxnLst/>
              <a:rect l="l" t="t" r="r" b="b"/>
              <a:pathLst>
                <a:path w="27520" h="31824" extrusionOk="0">
                  <a:moveTo>
                    <a:pt x="27520" y="1"/>
                  </a:moveTo>
                  <a:lnTo>
                    <a:pt x="0" y="15845"/>
                  </a:lnTo>
                  <a:lnTo>
                    <a:pt x="27520" y="31823"/>
                  </a:lnTo>
                  <a:lnTo>
                    <a:pt x="27520" y="1"/>
                  </a:lnTo>
                  <a:close/>
                </a:path>
              </a:pathLst>
            </a:custGeom>
            <a:solidFill>
              <a:srgbClr val="FFD497"/>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5" name="Google Shape;175;p3"/>
            <p:cNvSpPr/>
            <p:nvPr/>
          </p:nvSpPr>
          <p:spPr>
            <a:xfrm rot="10800000">
              <a:off x="2210078" y="1520018"/>
              <a:ext cx="223633" cy="257724"/>
            </a:xfrm>
            <a:custGeom>
              <a:avLst/>
              <a:gdLst/>
              <a:ahLst/>
              <a:cxnLst/>
              <a:rect l="l" t="t" r="r" b="b"/>
              <a:pathLst>
                <a:path w="12910" h="14878" extrusionOk="0">
                  <a:moveTo>
                    <a:pt x="1" y="0"/>
                  </a:moveTo>
                  <a:lnTo>
                    <a:pt x="1" y="14877"/>
                  </a:lnTo>
                  <a:lnTo>
                    <a:pt x="12910" y="7505"/>
                  </a:lnTo>
                  <a:lnTo>
                    <a:pt x="134" y="0"/>
                  </a:lnTo>
                  <a:close/>
                </a:path>
              </a:pathLst>
            </a:custGeom>
            <a:solidFill>
              <a:srgbClr val="FF823B"/>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6" name="Google Shape;176;p3"/>
            <p:cNvSpPr/>
            <p:nvPr/>
          </p:nvSpPr>
          <p:spPr>
            <a:xfrm rot="10800000">
              <a:off x="2214700" y="2345789"/>
              <a:ext cx="151399" cy="176256"/>
            </a:xfrm>
            <a:custGeom>
              <a:avLst/>
              <a:gdLst/>
              <a:ahLst/>
              <a:cxnLst/>
              <a:rect l="l" t="t" r="r" b="b"/>
              <a:pathLst>
                <a:path w="8740" h="10175" extrusionOk="0">
                  <a:moveTo>
                    <a:pt x="0" y="1"/>
                  </a:moveTo>
                  <a:lnTo>
                    <a:pt x="0" y="10175"/>
                  </a:lnTo>
                  <a:lnTo>
                    <a:pt x="8740" y="5005"/>
                  </a:lnTo>
                  <a:lnTo>
                    <a:pt x="0" y="1"/>
                  </a:lnTo>
                  <a:close/>
                </a:path>
              </a:pathLst>
            </a:custGeom>
            <a:solidFill>
              <a:srgbClr val="FFD497"/>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7" name="Google Shape;177;p3"/>
            <p:cNvSpPr/>
            <p:nvPr/>
          </p:nvSpPr>
          <p:spPr>
            <a:xfrm rot="10800000">
              <a:off x="1405711" y="1373268"/>
              <a:ext cx="479036" cy="825746"/>
            </a:xfrm>
            <a:custGeom>
              <a:avLst/>
              <a:gdLst/>
              <a:ahLst/>
              <a:cxnLst/>
              <a:rect l="l" t="t" r="r" b="b"/>
              <a:pathLst>
                <a:path w="27654" h="47669" extrusionOk="0">
                  <a:moveTo>
                    <a:pt x="27654" y="1"/>
                  </a:moveTo>
                  <a:lnTo>
                    <a:pt x="1" y="15845"/>
                  </a:lnTo>
                  <a:lnTo>
                    <a:pt x="1" y="47668"/>
                  </a:lnTo>
                  <a:lnTo>
                    <a:pt x="27521" y="31823"/>
                  </a:lnTo>
                  <a:lnTo>
                    <a:pt x="27654" y="31690"/>
                  </a:lnTo>
                  <a:lnTo>
                    <a:pt x="27654" y="1"/>
                  </a:lnTo>
                  <a:close/>
                </a:path>
              </a:pathLst>
            </a:custGeom>
            <a:solidFill>
              <a:srgbClr val="FF823B"/>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8" name="Google Shape;178;p3"/>
            <p:cNvSpPr/>
            <p:nvPr/>
          </p:nvSpPr>
          <p:spPr>
            <a:xfrm rot="10800000">
              <a:off x="1405711" y="1924538"/>
              <a:ext cx="479036" cy="551271"/>
            </a:xfrm>
            <a:custGeom>
              <a:avLst/>
              <a:gdLst/>
              <a:ahLst/>
              <a:cxnLst/>
              <a:rect l="l" t="t" r="r" b="b"/>
              <a:pathLst>
                <a:path w="27654" h="31824" extrusionOk="0">
                  <a:moveTo>
                    <a:pt x="1" y="1"/>
                  </a:moveTo>
                  <a:lnTo>
                    <a:pt x="1" y="31823"/>
                  </a:lnTo>
                  <a:lnTo>
                    <a:pt x="27654" y="15979"/>
                  </a:lnTo>
                  <a:lnTo>
                    <a:pt x="27654" y="15845"/>
                  </a:lnTo>
                  <a:lnTo>
                    <a:pt x="1" y="1"/>
                  </a:lnTo>
                  <a:close/>
                </a:path>
              </a:pathLst>
            </a:custGeom>
            <a:solidFill>
              <a:srgbClr val="FBB040"/>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9" name="Google Shape;179;p3"/>
            <p:cNvSpPr/>
            <p:nvPr/>
          </p:nvSpPr>
          <p:spPr>
            <a:xfrm rot="10800000">
              <a:off x="1884758" y="270699"/>
              <a:ext cx="476715" cy="551271"/>
            </a:xfrm>
            <a:custGeom>
              <a:avLst/>
              <a:gdLst/>
              <a:ahLst/>
              <a:cxnLst/>
              <a:rect l="l" t="t" r="r" b="b"/>
              <a:pathLst>
                <a:path w="27520" h="31824" extrusionOk="0">
                  <a:moveTo>
                    <a:pt x="27520" y="1"/>
                  </a:moveTo>
                  <a:lnTo>
                    <a:pt x="0" y="15979"/>
                  </a:lnTo>
                  <a:lnTo>
                    <a:pt x="27520" y="31824"/>
                  </a:lnTo>
                  <a:lnTo>
                    <a:pt x="27520" y="1"/>
                  </a:lnTo>
                  <a:close/>
                </a:path>
              </a:pathLst>
            </a:custGeom>
            <a:solidFill>
              <a:srgbClr val="3691AA"/>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0" name="Google Shape;180;p3"/>
            <p:cNvSpPr/>
            <p:nvPr/>
          </p:nvSpPr>
          <p:spPr>
            <a:xfrm rot="10800000">
              <a:off x="2361483" y="-280586"/>
              <a:ext cx="476733" cy="551271"/>
            </a:xfrm>
            <a:custGeom>
              <a:avLst/>
              <a:gdLst/>
              <a:ahLst/>
              <a:cxnLst/>
              <a:rect l="l" t="t" r="r" b="b"/>
              <a:pathLst>
                <a:path w="27521" h="31824" extrusionOk="0">
                  <a:moveTo>
                    <a:pt x="1" y="1"/>
                  </a:moveTo>
                  <a:lnTo>
                    <a:pt x="1" y="31823"/>
                  </a:lnTo>
                  <a:lnTo>
                    <a:pt x="27520" y="15979"/>
                  </a:lnTo>
                  <a:lnTo>
                    <a:pt x="1" y="1"/>
                  </a:lnTo>
                  <a:close/>
                </a:path>
              </a:pathLst>
            </a:custGeom>
            <a:solidFill>
              <a:srgbClr val="F15A29"/>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1" name="Google Shape;181;p3"/>
            <p:cNvSpPr/>
            <p:nvPr/>
          </p:nvSpPr>
          <p:spPr>
            <a:xfrm rot="10800000">
              <a:off x="1405711" y="-280555"/>
              <a:ext cx="479036" cy="1102525"/>
            </a:xfrm>
            <a:custGeom>
              <a:avLst/>
              <a:gdLst/>
              <a:ahLst/>
              <a:cxnLst/>
              <a:rect l="l" t="t" r="r" b="b"/>
              <a:pathLst>
                <a:path w="27654" h="63647" extrusionOk="0">
                  <a:moveTo>
                    <a:pt x="1" y="1"/>
                  </a:moveTo>
                  <a:lnTo>
                    <a:pt x="1" y="31824"/>
                  </a:lnTo>
                  <a:lnTo>
                    <a:pt x="1" y="63646"/>
                  </a:lnTo>
                  <a:lnTo>
                    <a:pt x="27521" y="47802"/>
                  </a:lnTo>
                  <a:lnTo>
                    <a:pt x="27654" y="47802"/>
                  </a:lnTo>
                  <a:lnTo>
                    <a:pt x="27654" y="15979"/>
                  </a:lnTo>
                  <a:lnTo>
                    <a:pt x="1" y="1"/>
                  </a:lnTo>
                  <a:close/>
                </a:path>
              </a:pathLst>
            </a:custGeom>
            <a:solidFill>
              <a:srgbClr val="F15A29"/>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2" name="Google Shape;182;p3"/>
            <p:cNvSpPr/>
            <p:nvPr/>
          </p:nvSpPr>
          <p:spPr>
            <a:xfrm rot="10800000">
              <a:off x="1405711" y="545190"/>
              <a:ext cx="479036" cy="551254"/>
            </a:xfrm>
            <a:custGeom>
              <a:avLst/>
              <a:gdLst/>
              <a:ahLst/>
              <a:cxnLst/>
              <a:rect l="l" t="t" r="r" b="b"/>
              <a:pathLst>
                <a:path w="27654" h="31823" extrusionOk="0">
                  <a:moveTo>
                    <a:pt x="27654" y="0"/>
                  </a:moveTo>
                  <a:lnTo>
                    <a:pt x="1" y="15845"/>
                  </a:lnTo>
                  <a:lnTo>
                    <a:pt x="27654" y="31823"/>
                  </a:lnTo>
                  <a:lnTo>
                    <a:pt x="27654" y="0"/>
                  </a:lnTo>
                  <a:close/>
                </a:path>
              </a:pathLst>
            </a:custGeom>
            <a:solidFill>
              <a:srgbClr val="E3651D"/>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3" name="Google Shape;183;p3"/>
            <p:cNvSpPr/>
            <p:nvPr/>
          </p:nvSpPr>
          <p:spPr>
            <a:xfrm rot="10800000">
              <a:off x="928969" y="-6064"/>
              <a:ext cx="479036" cy="1102508"/>
            </a:xfrm>
            <a:custGeom>
              <a:avLst/>
              <a:gdLst/>
              <a:ahLst/>
              <a:cxnLst/>
              <a:rect l="l" t="t" r="r" b="b"/>
              <a:pathLst>
                <a:path w="27654" h="63646" extrusionOk="0">
                  <a:moveTo>
                    <a:pt x="134" y="0"/>
                  </a:moveTo>
                  <a:lnTo>
                    <a:pt x="1" y="31823"/>
                  </a:lnTo>
                  <a:lnTo>
                    <a:pt x="134" y="31823"/>
                  </a:lnTo>
                  <a:lnTo>
                    <a:pt x="134" y="63646"/>
                  </a:lnTo>
                  <a:lnTo>
                    <a:pt x="27654" y="47668"/>
                  </a:lnTo>
                  <a:lnTo>
                    <a:pt x="27654" y="15845"/>
                  </a:lnTo>
                  <a:lnTo>
                    <a:pt x="134" y="0"/>
                  </a:lnTo>
                  <a:close/>
                </a:path>
              </a:pathLst>
            </a:custGeom>
            <a:solidFill>
              <a:srgbClr val="FBB040"/>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4" name="Google Shape;184;p3"/>
            <p:cNvSpPr/>
            <p:nvPr/>
          </p:nvSpPr>
          <p:spPr>
            <a:xfrm rot="10800000">
              <a:off x="928996" y="822000"/>
              <a:ext cx="955752" cy="828050"/>
            </a:xfrm>
            <a:custGeom>
              <a:avLst/>
              <a:gdLst/>
              <a:ahLst/>
              <a:cxnLst/>
              <a:rect l="l" t="t" r="r" b="b"/>
              <a:pathLst>
                <a:path w="55174" h="47802" extrusionOk="0">
                  <a:moveTo>
                    <a:pt x="27654" y="1"/>
                  </a:moveTo>
                  <a:lnTo>
                    <a:pt x="1" y="15979"/>
                  </a:lnTo>
                  <a:lnTo>
                    <a:pt x="1" y="47802"/>
                  </a:lnTo>
                  <a:lnTo>
                    <a:pt x="27654" y="31957"/>
                  </a:lnTo>
                  <a:lnTo>
                    <a:pt x="55174" y="15979"/>
                  </a:lnTo>
                  <a:lnTo>
                    <a:pt x="27654" y="1"/>
                  </a:lnTo>
                  <a:close/>
                </a:path>
              </a:pathLst>
            </a:custGeom>
            <a:solidFill>
              <a:srgbClr val="FBB040"/>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ABLE OF CONTENTS">
  <p:cSld name="CUSTOM">
    <p:spTree>
      <p:nvGrpSpPr>
        <p:cNvPr id="1" name="Shape 185"/>
        <p:cNvGrpSpPr/>
        <p:nvPr/>
      </p:nvGrpSpPr>
      <p:grpSpPr>
        <a:xfrm>
          <a:off x="0" y="0"/>
          <a:ext cx="0" cy="0"/>
          <a:chOff x="0" y="0"/>
          <a:chExt cx="0" cy="0"/>
        </a:xfrm>
      </p:grpSpPr>
      <p:sp>
        <p:nvSpPr>
          <p:cNvPr id="186" name="Google Shape;186;p4"/>
          <p:cNvSpPr txBox="1">
            <a:spLocks noGrp="1"/>
          </p:cNvSpPr>
          <p:nvPr>
            <p:ph type="ctrTitle"/>
          </p:nvPr>
        </p:nvSpPr>
        <p:spPr>
          <a:xfrm>
            <a:off x="4155425" y="2054338"/>
            <a:ext cx="6807600" cy="577800"/>
          </a:xfrm>
          <a:prstGeom prst="rect">
            <a:avLst/>
          </a:prstGeom>
        </p:spPr>
        <p:txBody>
          <a:bodyPr spcFirstLastPara="1" wrap="square" lIns="91425" tIns="91425" rIns="91425" bIns="91425" anchor="b" anchorCtr="0">
            <a:noAutofit/>
          </a:bodyPr>
          <a:lstStyle>
            <a:lvl1pPr lvl="0" rtl="0">
              <a:spcBef>
                <a:spcPts val="0"/>
              </a:spcBef>
              <a:spcAft>
                <a:spcPts val="0"/>
              </a:spcAft>
              <a:buSzPts val="3600"/>
              <a:buFont typeface="Barlow Condensed"/>
              <a:buNone/>
              <a:defRPr sz="3600">
                <a:latin typeface="Barlow Condensed"/>
                <a:ea typeface="Barlow Condensed"/>
                <a:cs typeface="Barlow Condensed"/>
                <a:sym typeface="Barlow Condensed"/>
              </a:defRPr>
            </a:lvl1pPr>
            <a:lvl2pPr lvl="1" rtl="0">
              <a:spcBef>
                <a:spcPts val="0"/>
              </a:spcBef>
              <a:spcAft>
                <a:spcPts val="0"/>
              </a:spcAft>
              <a:buSzPts val="3600"/>
              <a:buFont typeface="Barlow Condensed"/>
              <a:buNone/>
              <a:defRPr sz="3600">
                <a:latin typeface="Barlow Condensed"/>
                <a:ea typeface="Barlow Condensed"/>
                <a:cs typeface="Barlow Condensed"/>
                <a:sym typeface="Barlow Condensed"/>
              </a:defRPr>
            </a:lvl2pPr>
            <a:lvl3pPr lvl="2" rtl="0">
              <a:spcBef>
                <a:spcPts val="0"/>
              </a:spcBef>
              <a:spcAft>
                <a:spcPts val="0"/>
              </a:spcAft>
              <a:buSzPts val="3600"/>
              <a:buFont typeface="Barlow Condensed"/>
              <a:buNone/>
              <a:defRPr sz="3600">
                <a:latin typeface="Barlow Condensed"/>
                <a:ea typeface="Barlow Condensed"/>
                <a:cs typeface="Barlow Condensed"/>
                <a:sym typeface="Barlow Condensed"/>
              </a:defRPr>
            </a:lvl3pPr>
            <a:lvl4pPr lvl="3" rtl="0">
              <a:spcBef>
                <a:spcPts val="0"/>
              </a:spcBef>
              <a:spcAft>
                <a:spcPts val="0"/>
              </a:spcAft>
              <a:buSzPts val="3600"/>
              <a:buFont typeface="Barlow Condensed"/>
              <a:buNone/>
              <a:defRPr sz="3600">
                <a:latin typeface="Barlow Condensed"/>
                <a:ea typeface="Barlow Condensed"/>
                <a:cs typeface="Barlow Condensed"/>
                <a:sym typeface="Barlow Condensed"/>
              </a:defRPr>
            </a:lvl4pPr>
            <a:lvl5pPr lvl="4" rtl="0">
              <a:spcBef>
                <a:spcPts val="0"/>
              </a:spcBef>
              <a:spcAft>
                <a:spcPts val="0"/>
              </a:spcAft>
              <a:buSzPts val="3600"/>
              <a:buFont typeface="Barlow Condensed"/>
              <a:buNone/>
              <a:defRPr sz="3600">
                <a:latin typeface="Barlow Condensed"/>
                <a:ea typeface="Barlow Condensed"/>
                <a:cs typeface="Barlow Condensed"/>
                <a:sym typeface="Barlow Condensed"/>
              </a:defRPr>
            </a:lvl5pPr>
            <a:lvl6pPr lvl="5" rtl="0">
              <a:spcBef>
                <a:spcPts val="0"/>
              </a:spcBef>
              <a:spcAft>
                <a:spcPts val="0"/>
              </a:spcAft>
              <a:buSzPts val="3600"/>
              <a:buFont typeface="Barlow Condensed"/>
              <a:buNone/>
              <a:defRPr sz="3600">
                <a:latin typeface="Barlow Condensed"/>
                <a:ea typeface="Barlow Condensed"/>
                <a:cs typeface="Barlow Condensed"/>
                <a:sym typeface="Barlow Condensed"/>
              </a:defRPr>
            </a:lvl6pPr>
            <a:lvl7pPr lvl="6" rtl="0">
              <a:spcBef>
                <a:spcPts val="0"/>
              </a:spcBef>
              <a:spcAft>
                <a:spcPts val="0"/>
              </a:spcAft>
              <a:buSzPts val="3600"/>
              <a:buFont typeface="Barlow Condensed"/>
              <a:buNone/>
              <a:defRPr sz="3600">
                <a:latin typeface="Barlow Condensed"/>
                <a:ea typeface="Barlow Condensed"/>
                <a:cs typeface="Barlow Condensed"/>
                <a:sym typeface="Barlow Condensed"/>
              </a:defRPr>
            </a:lvl7pPr>
            <a:lvl8pPr lvl="7" rtl="0">
              <a:spcBef>
                <a:spcPts val="0"/>
              </a:spcBef>
              <a:spcAft>
                <a:spcPts val="0"/>
              </a:spcAft>
              <a:buSzPts val="3600"/>
              <a:buFont typeface="Barlow Condensed"/>
              <a:buNone/>
              <a:defRPr sz="3600">
                <a:latin typeface="Barlow Condensed"/>
                <a:ea typeface="Barlow Condensed"/>
                <a:cs typeface="Barlow Condensed"/>
                <a:sym typeface="Barlow Condensed"/>
              </a:defRPr>
            </a:lvl8pPr>
            <a:lvl9pPr lvl="8" rtl="0">
              <a:spcBef>
                <a:spcPts val="0"/>
              </a:spcBef>
              <a:spcAft>
                <a:spcPts val="0"/>
              </a:spcAft>
              <a:buSzPts val="3600"/>
              <a:buFont typeface="Barlow Condensed"/>
              <a:buNone/>
              <a:defRPr sz="3600">
                <a:latin typeface="Barlow Condensed"/>
                <a:ea typeface="Barlow Condensed"/>
                <a:cs typeface="Barlow Condensed"/>
                <a:sym typeface="Barlow Condensed"/>
              </a:defRPr>
            </a:lvl9pPr>
          </a:lstStyle>
          <a:p>
            <a:endParaRPr/>
          </a:p>
        </p:txBody>
      </p:sp>
      <p:sp>
        <p:nvSpPr>
          <p:cNvPr id="187" name="Google Shape;187;p4"/>
          <p:cNvSpPr txBox="1">
            <a:spLocks noGrp="1"/>
          </p:cNvSpPr>
          <p:nvPr>
            <p:ph type="title" idx="2" hasCustomPrompt="1"/>
          </p:nvPr>
        </p:nvSpPr>
        <p:spPr>
          <a:xfrm>
            <a:off x="2319727" y="1966888"/>
            <a:ext cx="1460700" cy="577800"/>
          </a:xfrm>
          <a:prstGeom prst="rect">
            <a:avLst/>
          </a:prstGeom>
          <a:noFill/>
        </p:spPr>
        <p:txBody>
          <a:bodyPr spcFirstLastPara="1" wrap="square" lIns="91425" tIns="91425" rIns="91425" bIns="91425" anchor="ctr" anchorCtr="0">
            <a:noAutofit/>
          </a:bodyPr>
          <a:lstStyle>
            <a:lvl1pPr lvl="0" algn="r" rtl="0">
              <a:spcBef>
                <a:spcPts val="0"/>
              </a:spcBef>
              <a:spcAft>
                <a:spcPts val="0"/>
              </a:spcAft>
              <a:buSzPts val="3600"/>
              <a:buNone/>
              <a:defRPr sz="3600"/>
            </a:lvl1pPr>
            <a:lvl2pPr lvl="1" algn="r" rtl="0">
              <a:spcBef>
                <a:spcPts val="0"/>
              </a:spcBef>
              <a:spcAft>
                <a:spcPts val="0"/>
              </a:spcAft>
              <a:buSzPts val="3600"/>
              <a:buFont typeface="Fira Sans Extra Condensed Medium"/>
              <a:buNone/>
              <a:defRPr sz="3600">
                <a:latin typeface="Fira Sans Extra Condensed Medium"/>
                <a:ea typeface="Fira Sans Extra Condensed Medium"/>
                <a:cs typeface="Fira Sans Extra Condensed Medium"/>
                <a:sym typeface="Fira Sans Extra Condensed Medium"/>
              </a:defRPr>
            </a:lvl2pPr>
            <a:lvl3pPr lvl="2" algn="r" rtl="0">
              <a:spcBef>
                <a:spcPts val="0"/>
              </a:spcBef>
              <a:spcAft>
                <a:spcPts val="0"/>
              </a:spcAft>
              <a:buSzPts val="3600"/>
              <a:buFont typeface="Fira Sans Extra Condensed Medium"/>
              <a:buNone/>
              <a:defRPr sz="3600">
                <a:latin typeface="Fira Sans Extra Condensed Medium"/>
                <a:ea typeface="Fira Sans Extra Condensed Medium"/>
                <a:cs typeface="Fira Sans Extra Condensed Medium"/>
                <a:sym typeface="Fira Sans Extra Condensed Medium"/>
              </a:defRPr>
            </a:lvl3pPr>
            <a:lvl4pPr lvl="3" algn="r" rtl="0">
              <a:spcBef>
                <a:spcPts val="0"/>
              </a:spcBef>
              <a:spcAft>
                <a:spcPts val="0"/>
              </a:spcAft>
              <a:buSzPts val="3600"/>
              <a:buFont typeface="Fira Sans Extra Condensed Medium"/>
              <a:buNone/>
              <a:defRPr sz="3600">
                <a:latin typeface="Fira Sans Extra Condensed Medium"/>
                <a:ea typeface="Fira Sans Extra Condensed Medium"/>
                <a:cs typeface="Fira Sans Extra Condensed Medium"/>
                <a:sym typeface="Fira Sans Extra Condensed Medium"/>
              </a:defRPr>
            </a:lvl4pPr>
            <a:lvl5pPr lvl="4" algn="r" rtl="0">
              <a:spcBef>
                <a:spcPts val="0"/>
              </a:spcBef>
              <a:spcAft>
                <a:spcPts val="0"/>
              </a:spcAft>
              <a:buSzPts val="3600"/>
              <a:buFont typeface="Fira Sans Extra Condensed Medium"/>
              <a:buNone/>
              <a:defRPr sz="3600">
                <a:latin typeface="Fira Sans Extra Condensed Medium"/>
                <a:ea typeface="Fira Sans Extra Condensed Medium"/>
                <a:cs typeface="Fira Sans Extra Condensed Medium"/>
                <a:sym typeface="Fira Sans Extra Condensed Medium"/>
              </a:defRPr>
            </a:lvl5pPr>
            <a:lvl6pPr lvl="5" algn="r" rtl="0">
              <a:spcBef>
                <a:spcPts val="0"/>
              </a:spcBef>
              <a:spcAft>
                <a:spcPts val="0"/>
              </a:spcAft>
              <a:buSzPts val="3600"/>
              <a:buFont typeface="Fira Sans Extra Condensed Medium"/>
              <a:buNone/>
              <a:defRPr sz="3600">
                <a:latin typeface="Fira Sans Extra Condensed Medium"/>
                <a:ea typeface="Fira Sans Extra Condensed Medium"/>
                <a:cs typeface="Fira Sans Extra Condensed Medium"/>
                <a:sym typeface="Fira Sans Extra Condensed Medium"/>
              </a:defRPr>
            </a:lvl6pPr>
            <a:lvl7pPr lvl="6" algn="r" rtl="0">
              <a:spcBef>
                <a:spcPts val="0"/>
              </a:spcBef>
              <a:spcAft>
                <a:spcPts val="0"/>
              </a:spcAft>
              <a:buSzPts val="3600"/>
              <a:buFont typeface="Fira Sans Extra Condensed Medium"/>
              <a:buNone/>
              <a:defRPr sz="3600">
                <a:latin typeface="Fira Sans Extra Condensed Medium"/>
                <a:ea typeface="Fira Sans Extra Condensed Medium"/>
                <a:cs typeface="Fira Sans Extra Condensed Medium"/>
                <a:sym typeface="Fira Sans Extra Condensed Medium"/>
              </a:defRPr>
            </a:lvl7pPr>
            <a:lvl8pPr lvl="7" algn="r" rtl="0">
              <a:spcBef>
                <a:spcPts val="0"/>
              </a:spcBef>
              <a:spcAft>
                <a:spcPts val="0"/>
              </a:spcAft>
              <a:buSzPts val="3600"/>
              <a:buFont typeface="Fira Sans Extra Condensed Medium"/>
              <a:buNone/>
              <a:defRPr sz="3600">
                <a:latin typeface="Fira Sans Extra Condensed Medium"/>
                <a:ea typeface="Fira Sans Extra Condensed Medium"/>
                <a:cs typeface="Fira Sans Extra Condensed Medium"/>
                <a:sym typeface="Fira Sans Extra Condensed Medium"/>
              </a:defRPr>
            </a:lvl8pPr>
            <a:lvl9pPr lvl="8" algn="r" rtl="0">
              <a:spcBef>
                <a:spcPts val="0"/>
              </a:spcBef>
              <a:spcAft>
                <a:spcPts val="0"/>
              </a:spcAft>
              <a:buSzPts val="3600"/>
              <a:buFont typeface="Fira Sans Extra Condensed Medium"/>
              <a:buNone/>
              <a:defRPr sz="3600">
                <a:latin typeface="Fira Sans Extra Condensed Medium"/>
                <a:ea typeface="Fira Sans Extra Condensed Medium"/>
                <a:cs typeface="Fira Sans Extra Condensed Medium"/>
                <a:sym typeface="Fira Sans Extra Condensed Medium"/>
              </a:defRPr>
            </a:lvl9pPr>
          </a:lstStyle>
          <a:p>
            <a:r>
              <a:t>xx%</a:t>
            </a:r>
          </a:p>
        </p:txBody>
      </p:sp>
      <p:sp>
        <p:nvSpPr>
          <p:cNvPr id="188" name="Google Shape;188;p4"/>
          <p:cNvSpPr txBox="1">
            <a:spLocks noGrp="1"/>
          </p:cNvSpPr>
          <p:nvPr>
            <p:ph type="ctrTitle" idx="3"/>
          </p:nvPr>
        </p:nvSpPr>
        <p:spPr>
          <a:xfrm>
            <a:off x="4155425" y="2719588"/>
            <a:ext cx="6807600" cy="577800"/>
          </a:xfrm>
          <a:prstGeom prst="rect">
            <a:avLst/>
          </a:prstGeom>
        </p:spPr>
        <p:txBody>
          <a:bodyPr spcFirstLastPara="1" wrap="square" lIns="91425" tIns="91425" rIns="91425" bIns="91425" anchor="b" anchorCtr="0">
            <a:noAutofit/>
          </a:bodyPr>
          <a:lstStyle>
            <a:lvl1pPr lvl="0" rtl="0">
              <a:spcBef>
                <a:spcPts val="0"/>
              </a:spcBef>
              <a:spcAft>
                <a:spcPts val="0"/>
              </a:spcAft>
              <a:buSzPts val="3600"/>
              <a:buFont typeface="Barlow Condensed"/>
              <a:buNone/>
              <a:defRPr sz="3600">
                <a:latin typeface="Barlow Condensed"/>
                <a:ea typeface="Barlow Condensed"/>
                <a:cs typeface="Barlow Condensed"/>
                <a:sym typeface="Barlow Condensed"/>
              </a:defRPr>
            </a:lvl1pPr>
            <a:lvl2pPr lvl="1" rtl="0">
              <a:spcBef>
                <a:spcPts val="0"/>
              </a:spcBef>
              <a:spcAft>
                <a:spcPts val="0"/>
              </a:spcAft>
              <a:buSzPts val="3600"/>
              <a:buFont typeface="Barlow Condensed"/>
              <a:buNone/>
              <a:defRPr sz="3600">
                <a:latin typeface="Barlow Condensed"/>
                <a:ea typeface="Barlow Condensed"/>
                <a:cs typeface="Barlow Condensed"/>
                <a:sym typeface="Barlow Condensed"/>
              </a:defRPr>
            </a:lvl2pPr>
            <a:lvl3pPr lvl="2" rtl="0">
              <a:spcBef>
                <a:spcPts val="0"/>
              </a:spcBef>
              <a:spcAft>
                <a:spcPts val="0"/>
              </a:spcAft>
              <a:buSzPts val="3600"/>
              <a:buFont typeface="Barlow Condensed"/>
              <a:buNone/>
              <a:defRPr sz="3600">
                <a:latin typeface="Barlow Condensed"/>
                <a:ea typeface="Barlow Condensed"/>
                <a:cs typeface="Barlow Condensed"/>
                <a:sym typeface="Barlow Condensed"/>
              </a:defRPr>
            </a:lvl3pPr>
            <a:lvl4pPr lvl="3" rtl="0">
              <a:spcBef>
                <a:spcPts val="0"/>
              </a:spcBef>
              <a:spcAft>
                <a:spcPts val="0"/>
              </a:spcAft>
              <a:buSzPts val="3600"/>
              <a:buFont typeface="Barlow Condensed"/>
              <a:buNone/>
              <a:defRPr sz="3600">
                <a:latin typeface="Barlow Condensed"/>
                <a:ea typeface="Barlow Condensed"/>
                <a:cs typeface="Barlow Condensed"/>
                <a:sym typeface="Barlow Condensed"/>
              </a:defRPr>
            </a:lvl4pPr>
            <a:lvl5pPr lvl="4" rtl="0">
              <a:spcBef>
                <a:spcPts val="0"/>
              </a:spcBef>
              <a:spcAft>
                <a:spcPts val="0"/>
              </a:spcAft>
              <a:buSzPts val="3600"/>
              <a:buFont typeface="Barlow Condensed"/>
              <a:buNone/>
              <a:defRPr sz="3600">
                <a:latin typeface="Barlow Condensed"/>
                <a:ea typeface="Barlow Condensed"/>
                <a:cs typeface="Barlow Condensed"/>
                <a:sym typeface="Barlow Condensed"/>
              </a:defRPr>
            </a:lvl5pPr>
            <a:lvl6pPr lvl="5" rtl="0">
              <a:spcBef>
                <a:spcPts val="0"/>
              </a:spcBef>
              <a:spcAft>
                <a:spcPts val="0"/>
              </a:spcAft>
              <a:buSzPts val="3600"/>
              <a:buFont typeface="Barlow Condensed"/>
              <a:buNone/>
              <a:defRPr sz="3600">
                <a:latin typeface="Barlow Condensed"/>
                <a:ea typeface="Barlow Condensed"/>
                <a:cs typeface="Barlow Condensed"/>
                <a:sym typeface="Barlow Condensed"/>
              </a:defRPr>
            </a:lvl6pPr>
            <a:lvl7pPr lvl="6" rtl="0">
              <a:spcBef>
                <a:spcPts val="0"/>
              </a:spcBef>
              <a:spcAft>
                <a:spcPts val="0"/>
              </a:spcAft>
              <a:buSzPts val="3600"/>
              <a:buFont typeface="Barlow Condensed"/>
              <a:buNone/>
              <a:defRPr sz="3600">
                <a:latin typeface="Barlow Condensed"/>
                <a:ea typeface="Barlow Condensed"/>
                <a:cs typeface="Barlow Condensed"/>
                <a:sym typeface="Barlow Condensed"/>
              </a:defRPr>
            </a:lvl7pPr>
            <a:lvl8pPr lvl="7" rtl="0">
              <a:spcBef>
                <a:spcPts val="0"/>
              </a:spcBef>
              <a:spcAft>
                <a:spcPts val="0"/>
              </a:spcAft>
              <a:buSzPts val="3600"/>
              <a:buFont typeface="Barlow Condensed"/>
              <a:buNone/>
              <a:defRPr sz="3600">
                <a:latin typeface="Barlow Condensed"/>
                <a:ea typeface="Barlow Condensed"/>
                <a:cs typeface="Barlow Condensed"/>
                <a:sym typeface="Barlow Condensed"/>
              </a:defRPr>
            </a:lvl8pPr>
            <a:lvl9pPr lvl="8" rtl="0">
              <a:spcBef>
                <a:spcPts val="0"/>
              </a:spcBef>
              <a:spcAft>
                <a:spcPts val="0"/>
              </a:spcAft>
              <a:buSzPts val="3600"/>
              <a:buFont typeface="Barlow Condensed"/>
              <a:buNone/>
              <a:defRPr sz="3600">
                <a:latin typeface="Barlow Condensed"/>
                <a:ea typeface="Barlow Condensed"/>
                <a:cs typeface="Barlow Condensed"/>
                <a:sym typeface="Barlow Condensed"/>
              </a:defRPr>
            </a:lvl9pPr>
          </a:lstStyle>
          <a:p>
            <a:endParaRPr/>
          </a:p>
        </p:txBody>
      </p:sp>
      <p:sp>
        <p:nvSpPr>
          <p:cNvPr id="189" name="Google Shape;189;p4"/>
          <p:cNvSpPr txBox="1">
            <a:spLocks noGrp="1"/>
          </p:cNvSpPr>
          <p:nvPr>
            <p:ph type="title" idx="4" hasCustomPrompt="1"/>
          </p:nvPr>
        </p:nvSpPr>
        <p:spPr>
          <a:xfrm>
            <a:off x="2319727" y="2632138"/>
            <a:ext cx="1460700" cy="577800"/>
          </a:xfrm>
          <a:prstGeom prst="rect">
            <a:avLst/>
          </a:prstGeom>
          <a:noFill/>
        </p:spPr>
        <p:txBody>
          <a:bodyPr spcFirstLastPara="1" wrap="square" lIns="91425" tIns="91425" rIns="91425" bIns="91425" anchor="ctr" anchorCtr="0">
            <a:noAutofit/>
          </a:bodyPr>
          <a:lstStyle>
            <a:lvl1pPr lvl="0" algn="r" rtl="0">
              <a:spcBef>
                <a:spcPts val="0"/>
              </a:spcBef>
              <a:spcAft>
                <a:spcPts val="0"/>
              </a:spcAft>
              <a:buSzPts val="3600"/>
              <a:buNone/>
              <a:defRPr sz="3600"/>
            </a:lvl1pPr>
            <a:lvl2pPr lvl="1" algn="r" rtl="0">
              <a:spcBef>
                <a:spcPts val="0"/>
              </a:spcBef>
              <a:spcAft>
                <a:spcPts val="0"/>
              </a:spcAft>
              <a:buSzPts val="3600"/>
              <a:buFont typeface="Fira Sans Extra Condensed Medium"/>
              <a:buNone/>
              <a:defRPr sz="3600">
                <a:latin typeface="Fira Sans Extra Condensed Medium"/>
                <a:ea typeface="Fira Sans Extra Condensed Medium"/>
                <a:cs typeface="Fira Sans Extra Condensed Medium"/>
                <a:sym typeface="Fira Sans Extra Condensed Medium"/>
              </a:defRPr>
            </a:lvl2pPr>
            <a:lvl3pPr lvl="2" algn="r" rtl="0">
              <a:spcBef>
                <a:spcPts val="0"/>
              </a:spcBef>
              <a:spcAft>
                <a:spcPts val="0"/>
              </a:spcAft>
              <a:buSzPts val="3600"/>
              <a:buFont typeface="Fira Sans Extra Condensed Medium"/>
              <a:buNone/>
              <a:defRPr sz="3600">
                <a:latin typeface="Fira Sans Extra Condensed Medium"/>
                <a:ea typeface="Fira Sans Extra Condensed Medium"/>
                <a:cs typeface="Fira Sans Extra Condensed Medium"/>
                <a:sym typeface="Fira Sans Extra Condensed Medium"/>
              </a:defRPr>
            </a:lvl3pPr>
            <a:lvl4pPr lvl="3" algn="r" rtl="0">
              <a:spcBef>
                <a:spcPts val="0"/>
              </a:spcBef>
              <a:spcAft>
                <a:spcPts val="0"/>
              </a:spcAft>
              <a:buSzPts val="3600"/>
              <a:buFont typeface="Fira Sans Extra Condensed Medium"/>
              <a:buNone/>
              <a:defRPr sz="3600">
                <a:latin typeface="Fira Sans Extra Condensed Medium"/>
                <a:ea typeface="Fira Sans Extra Condensed Medium"/>
                <a:cs typeface="Fira Sans Extra Condensed Medium"/>
                <a:sym typeface="Fira Sans Extra Condensed Medium"/>
              </a:defRPr>
            </a:lvl4pPr>
            <a:lvl5pPr lvl="4" algn="r" rtl="0">
              <a:spcBef>
                <a:spcPts val="0"/>
              </a:spcBef>
              <a:spcAft>
                <a:spcPts val="0"/>
              </a:spcAft>
              <a:buSzPts val="3600"/>
              <a:buFont typeface="Fira Sans Extra Condensed Medium"/>
              <a:buNone/>
              <a:defRPr sz="3600">
                <a:latin typeface="Fira Sans Extra Condensed Medium"/>
                <a:ea typeface="Fira Sans Extra Condensed Medium"/>
                <a:cs typeface="Fira Sans Extra Condensed Medium"/>
                <a:sym typeface="Fira Sans Extra Condensed Medium"/>
              </a:defRPr>
            </a:lvl5pPr>
            <a:lvl6pPr lvl="5" algn="r" rtl="0">
              <a:spcBef>
                <a:spcPts val="0"/>
              </a:spcBef>
              <a:spcAft>
                <a:spcPts val="0"/>
              </a:spcAft>
              <a:buSzPts val="3600"/>
              <a:buFont typeface="Fira Sans Extra Condensed Medium"/>
              <a:buNone/>
              <a:defRPr sz="3600">
                <a:latin typeface="Fira Sans Extra Condensed Medium"/>
                <a:ea typeface="Fira Sans Extra Condensed Medium"/>
                <a:cs typeface="Fira Sans Extra Condensed Medium"/>
                <a:sym typeface="Fira Sans Extra Condensed Medium"/>
              </a:defRPr>
            </a:lvl6pPr>
            <a:lvl7pPr lvl="6" algn="r" rtl="0">
              <a:spcBef>
                <a:spcPts val="0"/>
              </a:spcBef>
              <a:spcAft>
                <a:spcPts val="0"/>
              </a:spcAft>
              <a:buSzPts val="3600"/>
              <a:buFont typeface="Fira Sans Extra Condensed Medium"/>
              <a:buNone/>
              <a:defRPr sz="3600">
                <a:latin typeface="Fira Sans Extra Condensed Medium"/>
                <a:ea typeface="Fira Sans Extra Condensed Medium"/>
                <a:cs typeface="Fira Sans Extra Condensed Medium"/>
                <a:sym typeface="Fira Sans Extra Condensed Medium"/>
              </a:defRPr>
            </a:lvl7pPr>
            <a:lvl8pPr lvl="7" algn="r" rtl="0">
              <a:spcBef>
                <a:spcPts val="0"/>
              </a:spcBef>
              <a:spcAft>
                <a:spcPts val="0"/>
              </a:spcAft>
              <a:buSzPts val="3600"/>
              <a:buFont typeface="Fira Sans Extra Condensed Medium"/>
              <a:buNone/>
              <a:defRPr sz="3600">
                <a:latin typeface="Fira Sans Extra Condensed Medium"/>
                <a:ea typeface="Fira Sans Extra Condensed Medium"/>
                <a:cs typeface="Fira Sans Extra Condensed Medium"/>
                <a:sym typeface="Fira Sans Extra Condensed Medium"/>
              </a:defRPr>
            </a:lvl8pPr>
            <a:lvl9pPr lvl="8" algn="r" rtl="0">
              <a:spcBef>
                <a:spcPts val="0"/>
              </a:spcBef>
              <a:spcAft>
                <a:spcPts val="0"/>
              </a:spcAft>
              <a:buSzPts val="3600"/>
              <a:buFont typeface="Fira Sans Extra Condensed Medium"/>
              <a:buNone/>
              <a:defRPr sz="3600">
                <a:latin typeface="Fira Sans Extra Condensed Medium"/>
                <a:ea typeface="Fira Sans Extra Condensed Medium"/>
                <a:cs typeface="Fira Sans Extra Condensed Medium"/>
                <a:sym typeface="Fira Sans Extra Condensed Medium"/>
              </a:defRPr>
            </a:lvl9pPr>
          </a:lstStyle>
          <a:p>
            <a:r>
              <a:t>xx%</a:t>
            </a:r>
          </a:p>
        </p:txBody>
      </p:sp>
      <p:sp>
        <p:nvSpPr>
          <p:cNvPr id="190" name="Google Shape;190;p4"/>
          <p:cNvSpPr txBox="1">
            <a:spLocks noGrp="1"/>
          </p:cNvSpPr>
          <p:nvPr>
            <p:ph type="ctrTitle" idx="5"/>
          </p:nvPr>
        </p:nvSpPr>
        <p:spPr>
          <a:xfrm>
            <a:off x="4155425" y="3384838"/>
            <a:ext cx="6807600" cy="577800"/>
          </a:xfrm>
          <a:prstGeom prst="rect">
            <a:avLst/>
          </a:prstGeom>
        </p:spPr>
        <p:txBody>
          <a:bodyPr spcFirstLastPara="1" wrap="square" lIns="91425" tIns="91425" rIns="91425" bIns="91425" anchor="b" anchorCtr="0">
            <a:noAutofit/>
          </a:bodyPr>
          <a:lstStyle>
            <a:lvl1pPr lvl="0" rtl="0">
              <a:spcBef>
                <a:spcPts val="0"/>
              </a:spcBef>
              <a:spcAft>
                <a:spcPts val="0"/>
              </a:spcAft>
              <a:buSzPts val="3600"/>
              <a:buFont typeface="Barlow Condensed"/>
              <a:buNone/>
              <a:defRPr sz="3600">
                <a:latin typeface="Barlow Condensed"/>
                <a:ea typeface="Barlow Condensed"/>
                <a:cs typeface="Barlow Condensed"/>
                <a:sym typeface="Barlow Condensed"/>
              </a:defRPr>
            </a:lvl1pPr>
            <a:lvl2pPr lvl="1" rtl="0">
              <a:spcBef>
                <a:spcPts val="0"/>
              </a:spcBef>
              <a:spcAft>
                <a:spcPts val="0"/>
              </a:spcAft>
              <a:buSzPts val="3600"/>
              <a:buFont typeface="Barlow Condensed"/>
              <a:buNone/>
              <a:defRPr sz="3600">
                <a:latin typeface="Barlow Condensed"/>
                <a:ea typeface="Barlow Condensed"/>
                <a:cs typeface="Barlow Condensed"/>
                <a:sym typeface="Barlow Condensed"/>
              </a:defRPr>
            </a:lvl2pPr>
            <a:lvl3pPr lvl="2" rtl="0">
              <a:spcBef>
                <a:spcPts val="0"/>
              </a:spcBef>
              <a:spcAft>
                <a:spcPts val="0"/>
              </a:spcAft>
              <a:buSzPts val="3600"/>
              <a:buFont typeface="Barlow Condensed"/>
              <a:buNone/>
              <a:defRPr sz="3600">
                <a:latin typeface="Barlow Condensed"/>
                <a:ea typeface="Barlow Condensed"/>
                <a:cs typeface="Barlow Condensed"/>
                <a:sym typeface="Barlow Condensed"/>
              </a:defRPr>
            </a:lvl3pPr>
            <a:lvl4pPr lvl="3" rtl="0">
              <a:spcBef>
                <a:spcPts val="0"/>
              </a:spcBef>
              <a:spcAft>
                <a:spcPts val="0"/>
              </a:spcAft>
              <a:buSzPts val="3600"/>
              <a:buFont typeface="Barlow Condensed"/>
              <a:buNone/>
              <a:defRPr sz="3600">
                <a:latin typeface="Barlow Condensed"/>
                <a:ea typeface="Barlow Condensed"/>
                <a:cs typeface="Barlow Condensed"/>
                <a:sym typeface="Barlow Condensed"/>
              </a:defRPr>
            </a:lvl4pPr>
            <a:lvl5pPr lvl="4" rtl="0">
              <a:spcBef>
                <a:spcPts val="0"/>
              </a:spcBef>
              <a:spcAft>
                <a:spcPts val="0"/>
              </a:spcAft>
              <a:buSzPts val="3600"/>
              <a:buFont typeface="Barlow Condensed"/>
              <a:buNone/>
              <a:defRPr sz="3600">
                <a:latin typeface="Barlow Condensed"/>
                <a:ea typeface="Barlow Condensed"/>
                <a:cs typeface="Barlow Condensed"/>
                <a:sym typeface="Barlow Condensed"/>
              </a:defRPr>
            </a:lvl5pPr>
            <a:lvl6pPr lvl="5" rtl="0">
              <a:spcBef>
                <a:spcPts val="0"/>
              </a:spcBef>
              <a:spcAft>
                <a:spcPts val="0"/>
              </a:spcAft>
              <a:buSzPts val="3600"/>
              <a:buFont typeface="Barlow Condensed"/>
              <a:buNone/>
              <a:defRPr sz="3600">
                <a:latin typeface="Barlow Condensed"/>
                <a:ea typeface="Barlow Condensed"/>
                <a:cs typeface="Barlow Condensed"/>
                <a:sym typeface="Barlow Condensed"/>
              </a:defRPr>
            </a:lvl6pPr>
            <a:lvl7pPr lvl="6" rtl="0">
              <a:spcBef>
                <a:spcPts val="0"/>
              </a:spcBef>
              <a:spcAft>
                <a:spcPts val="0"/>
              </a:spcAft>
              <a:buSzPts val="3600"/>
              <a:buFont typeface="Barlow Condensed"/>
              <a:buNone/>
              <a:defRPr sz="3600">
                <a:latin typeface="Barlow Condensed"/>
                <a:ea typeface="Barlow Condensed"/>
                <a:cs typeface="Barlow Condensed"/>
                <a:sym typeface="Barlow Condensed"/>
              </a:defRPr>
            </a:lvl7pPr>
            <a:lvl8pPr lvl="7" rtl="0">
              <a:spcBef>
                <a:spcPts val="0"/>
              </a:spcBef>
              <a:spcAft>
                <a:spcPts val="0"/>
              </a:spcAft>
              <a:buSzPts val="3600"/>
              <a:buFont typeface="Barlow Condensed"/>
              <a:buNone/>
              <a:defRPr sz="3600">
                <a:latin typeface="Barlow Condensed"/>
                <a:ea typeface="Barlow Condensed"/>
                <a:cs typeface="Barlow Condensed"/>
                <a:sym typeface="Barlow Condensed"/>
              </a:defRPr>
            </a:lvl8pPr>
            <a:lvl9pPr lvl="8" rtl="0">
              <a:spcBef>
                <a:spcPts val="0"/>
              </a:spcBef>
              <a:spcAft>
                <a:spcPts val="0"/>
              </a:spcAft>
              <a:buSzPts val="3600"/>
              <a:buFont typeface="Barlow Condensed"/>
              <a:buNone/>
              <a:defRPr sz="3600">
                <a:latin typeface="Barlow Condensed"/>
                <a:ea typeface="Barlow Condensed"/>
                <a:cs typeface="Barlow Condensed"/>
                <a:sym typeface="Barlow Condensed"/>
              </a:defRPr>
            </a:lvl9pPr>
          </a:lstStyle>
          <a:p>
            <a:endParaRPr/>
          </a:p>
        </p:txBody>
      </p:sp>
      <p:sp>
        <p:nvSpPr>
          <p:cNvPr id="191" name="Google Shape;191;p4"/>
          <p:cNvSpPr txBox="1">
            <a:spLocks noGrp="1"/>
          </p:cNvSpPr>
          <p:nvPr>
            <p:ph type="title" idx="6" hasCustomPrompt="1"/>
          </p:nvPr>
        </p:nvSpPr>
        <p:spPr>
          <a:xfrm>
            <a:off x="2319727" y="3297388"/>
            <a:ext cx="1460700" cy="577800"/>
          </a:xfrm>
          <a:prstGeom prst="rect">
            <a:avLst/>
          </a:prstGeom>
          <a:noFill/>
        </p:spPr>
        <p:txBody>
          <a:bodyPr spcFirstLastPara="1" wrap="square" lIns="91425" tIns="91425" rIns="91425" bIns="91425" anchor="ctr" anchorCtr="0">
            <a:noAutofit/>
          </a:bodyPr>
          <a:lstStyle>
            <a:lvl1pPr lvl="0" algn="r" rtl="0">
              <a:spcBef>
                <a:spcPts val="0"/>
              </a:spcBef>
              <a:spcAft>
                <a:spcPts val="0"/>
              </a:spcAft>
              <a:buSzPts val="3600"/>
              <a:buNone/>
              <a:defRPr sz="3600"/>
            </a:lvl1pPr>
            <a:lvl2pPr lvl="1" algn="r" rtl="0">
              <a:spcBef>
                <a:spcPts val="0"/>
              </a:spcBef>
              <a:spcAft>
                <a:spcPts val="0"/>
              </a:spcAft>
              <a:buSzPts val="3600"/>
              <a:buFont typeface="Fira Sans Extra Condensed Medium"/>
              <a:buNone/>
              <a:defRPr sz="3600">
                <a:latin typeface="Fira Sans Extra Condensed Medium"/>
                <a:ea typeface="Fira Sans Extra Condensed Medium"/>
                <a:cs typeface="Fira Sans Extra Condensed Medium"/>
                <a:sym typeface="Fira Sans Extra Condensed Medium"/>
              </a:defRPr>
            </a:lvl2pPr>
            <a:lvl3pPr lvl="2" algn="r" rtl="0">
              <a:spcBef>
                <a:spcPts val="0"/>
              </a:spcBef>
              <a:spcAft>
                <a:spcPts val="0"/>
              </a:spcAft>
              <a:buSzPts val="3600"/>
              <a:buFont typeface="Fira Sans Extra Condensed Medium"/>
              <a:buNone/>
              <a:defRPr sz="3600">
                <a:latin typeface="Fira Sans Extra Condensed Medium"/>
                <a:ea typeface="Fira Sans Extra Condensed Medium"/>
                <a:cs typeface="Fira Sans Extra Condensed Medium"/>
                <a:sym typeface="Fira Sans Extra Condensed Medium"/>
              </a:defRPr>
            </a:lvl3pPr>
            <a:lvl4pPr lvl="3" algn="r" rtl="0">
              <a:spcBef>
                <a:spcPts val="0"/>
              </a:spcBef>
              <a:spcAft>
                <a:spcPts val="0"/>
              </a:spcAft>
              <a:buSzPts val="3600"/>
              <a:buFont typeface="Fira Sans Extra Condensed Medium"/>
              <a:buNone/>
              <a:defRPr sz="3600">
                <a:latin typeface="Fira Sans Extra Condensed Medium"/>
                <a:ea typeface="Fira Sans Extra Condensed Medium"/>
                <a:cs typeface="Fira Sans Extra Condensed Medium"/>
                <a:sym typeface="Fira Sans Extra Condensed Medium"/>
              </a:defRPr>
            </a:lvl4pPr>
            <a:lvl5pPr lvl="4" algn="r" rtl="0">
              <a:spcBef>
                <a:spcPts val="0"/>
              </a:spcBef>
              <a:spcAft>
                <a:spcPts val="0"/>
              </a:spcAft>
              <a:buSzPts val="3600"/>
              <a:buFont typeface="Fira Sans Extra Condensed Medium"/>
              <a:buNone/>
              <a:defRPr sz="3600">
                <a:latin typeface="Fira Sans Extra Condensed Medium"/>
                <a:ea typeface="Fira Sans Extra Condensed Medium"/>
                <a:cs typeface="Fira Sans Extra Condensed Medium"/>
                <a:sym typeface="Fira Sans Extra Condensed Medium"/>
              </a:defRPr>
            </a:lvl5pPr>
            <a:lvl6pPr lvl="5" algn="r" rtl="0">
              <a:spcBef>
                <a:spcPts val="0"/>
              </a:spcBef>
              <a:spcAft>
                <a:spcPts val="0"/>
              </a:spcAft>
              <a:buSzPts val="3600"/>
              <a:buFont typeface="Fira Sans Extra Condensed Medium"/>
              <a:buNone/>
              <a:defRPr sz="3600">
                <a:latin typeface="Fira Sans Extra Condensed Medium"/>
                <a:ea typeface="Fira Sans Extra Condensed Medium"/>
                <a:cs typeface="Fira Sans Extra Condensed Medium"/>
                <a:sym typeface="Fira Sans Extra Condensed Medium"/>
              </a:defRPr>
            </a:lvl6pPr>
            <a:lvl7pPr lvl="6" algn="r" rtl="0">
              <a:spcBef>
                <a:spcPts val="0"/>
              </a:spcBef>
              <a:spcAft>
                <a:spcPts val="0"/>
              </a:spcAft>
              <a:buSzPts val="3600"/>
              <a:buFont typeface="Fira Sans Extra Condensed Medium"/>
              <a:buNone/>
              <a:defRPr sz="3600">
                <a:latin typeface="Fira Sans Extra Condensed Medium"/>
                <a:ea typeface="Fira Sans Extra Condensed Medium"/>
                <a:cs typeface="Fira Sans Extra Condensed Medium"/>
                <a:sym typeface="Fira Sans Extra Condensed Medium"/>
              </a:defRPr>
            </a:lvl7pPr>
            <a:lvl8pPr lvl="7" algn="r" rtl="0">
              <a:spcBef>
                <a:spcPts val="0"/>
              </a:spcBef>
              <a:spcAft>
                <a:spcPts val="0"/>
              </a:spcAft>
              <a:buSzPts val="3600"/>
              <a:buFont typeface="Fira Sans Extra Condensed Medium"/>
              <a:buNone/>
              <a:defRPr sz="3600">
                <a:latin typeface="Fira Sans Extra Condensed Medium"/>
                <a:ea typeface="Fira Sans Extra Condensed Medium"/>
                <a:cs typeface="Fira Sans Extra Condensed Medium"/>
                <a:sym typeface="Fira Sans Extra Condensed Medium"/>
              </a:defRPr>
            </a:lvl8pPr>
            <a:lvl9pPr lvl="8" algn="r" rtl="0">
              <a:spcBef>
                <a:spcPts val="0"/>
              </a:spcBef>
              <a:spcAft>
                <a:spcPts val="0"/>
              </a:spcAft>
              <a:buSzPts val="3600"/>
              <a:buFont typeface="Fira Sans Extra Condensed Medium"/>
              <a:buNone/>
              <a:defRPr sz="3600">
                <a:latin typeface="Fira Sans Extra Condensed Medium"/>
                <a:ea typeface="Fira Sans Extra Condensed Medium"/>
                <a:cs typeface="Fira Sans Extra Condensed Medium"/>
                <a:sym typeface="Fira Sans Extra Condensed Medium"/>
              </a:defRPr>
            </a:lvl9pPr>
          </a:lstStyle>
          <a:p>
            <a:r>
              <a:t>xx%</a:t>
            </a:r>
          </a:p>
        </p:txBody>
      </p:sp>
      <p:sp>
        <p:nvSpPr>
          <p:cNvPr id="192" name="Google Shape;192;p4"/>
          <p:cNvSpPr txBox="1">
            <a:spLocks noGrp="1"/>
          </p:cNvSpPr>
          <p:nvPr>
            <p:ph type="ctrTitle" idx="7"/>
          </p:nvPr>
        </p:nvSpPr>
        <p:spPr>
          <a:xfrm>
            <a:off x="4155425" y="4050088"/>
            <a:ext cx="6807600" cy="577800"/>
          </a:xfrm>
          <a:prstGeom prst="rect">
            <a:avLst/>
          </a:prstGeom>
        </p:spPr>
        <p:txBody>
          <a:bodyPr spcFirstLastPara="1" wrap="square" lIns="91425" tIns="91425" rIns="91425" bIns="91425" anchor="b" anchorCtr="0">
            <a:noAutofit/>
          </a:bodyPr>
          <a:lstStyle>
            <a:lvl1pPr lvl="0" rtl="0">
              <a:spcBef>
                <a:spcPts val="0"/>
              </a:spcBef>
              <a:spcAft>
                <a:spcPts val="0"/>
              </a:spcAft>
              <a:buSzPts val="3600"/>
              <a:buFont typeface="Barlow Condensed"/>
              <a:buNone/>
              <a:defRPr sz="3600">
                <a:latin typeface="Barlow Condensed"/>
                <a:ea typeface="Barlow Condensed"/>
                <a:cs typeface="Barlow Condensed"/>
                <a:sym typeface="Barlow Condensed"/>
              </a:defRPr>
            </a:lvl1pPr>
            <a:lvl2pPr lvl="1" rtl="0">
              <a:spcBef>
                <a:spcPts val="0"/>
              </a:spcBef>
              <a:spcAft>
                <a:spcPts val="0"/>
              </a:spcAft>
              <a:buSzPts val="3600"/>
              <a:buFont typeface="Barlow Condensed"/>
              <a:buNone/>
              <a:defRPr sz="3600">
                <a:latin typeface="Barlow Condensed"/>
                <a:ea typeface="Barlow Condensed"/>
                <a:cs typeface="Barlow Condensed"/>
                <a:sym typeface="Barlow Condensed"/>
              </a:defRPr>
            </a:lvl2pPr>
            <a:lvl3pPr lvl="2" rtl="0">
              <a:spcBef>
                <a:spcPts val="0"/>
              </a:spcBef>
              <a:spcAft>
                <a:spcPts val="0"/>
              </a:spcAft>
              <a:buSzPts val="3600"/>
              <a:buFont typeface="Barlow Condensed"/>
              <a:buNone/>
              <a:defRPr sz="3600">
                <a:latin typeface="Barlow Condensed"/>
                <a:ea typeface="Barlow Condensed"/>
                <a:cs typeface="Barlow Condensed"/>
                <a:sym typeface="Barlow Condensed"/>
              </a:defRPr>
            </a:lvl3pPr>
            <a:lvl4pPr lvl="3" rtl="0">
              <a:spcBef>
                <a:spcPts val="0"/>
              </a:spcBef>
              <a:spcAft>
                <a:spcPts val="0"/>
              </a:spcAft>
              <a:buSzPts val="3600"/>
              <a:buFont typeface="Barlow Condensed"/>
              <a:buNone/>
              <a:defRPr sz="3600">
                <a:latin typeface="Barlow Condensed"/>
                <a:ea typeface="Barlow Condensed"/>
                <a:cs typeface="Barlow Condensed"/>
                <a:sym typeface="Barlow Condensed"/>
              </a:defRPr>
            </a:lvl4pPr>
            <a:lvl5pPr lvl="4" rtl="0">
              <a:spcBef>
                <a:spcPts val="0"/>
              </a:spcBef>
              <a:spcAft>
                <a:spcPts val="0"/>
              </a:spcAft>
              <a:buSzPts val="3600"/>
              <a:buFont typeface="Barlow Condensed"/>
              <a:buNone/>
              <a:defRPr sz="3600">
                <a:latin typeface="Barlow Condensed"/>
                <a:ea typeface="Barlow Condensed"/>
                <a:cs typeface="Barlow Condensed"/>
                <a:sym typeface="Barlow Condensed"/>
              </a:defRPr>
            </a:lvl5pPr>
            <a:lvl6pPr lvl="5" rtl="0">
              <a:spcBef>
                <a:spcPts val="0"/>
              </a:spcBef>
              <a:spcAft>
                <a:spcPts val="0"/>
              </a:spcAft>
              <a:buSzPts val="3600"/>
              <a:buFont typeface="Barlow Condensed"/>
              <a:buNone/>
              <a:defRPr sz="3600">
                <a:latin typeface="Barlow Condensed"/>
                <a:ea typeface="Barlow Condensed"/>
                <a:cs typeface="Barlow Condensed"/>
                <a:sym typeface="Barlow Condensed"/>
              </a:defRPr>
            </a:lvl6pPr>
            <a:lvl7pPr lvl="6" rtl="0">
              <a:spcBef>
                <a:spcPts val="0"/>
              </a:spcBef>
              <a:spcAft>
                <a:spcPts val="0"/>
              </a:spcAft>
              <a:buSzPts val="3600"/>
              <a:buFont typeface="Barlow Condensed"/>
              <a:buNone/>
              <a:defRPr sz="3600">
                <a:latin typeface="Barlow Condensed"/>
                <a:ea typeface="Barlow Condensed"/>
                <a:cs typeface="Barlow Condensed"/>
                <a:sym typeface="Barlow Condensed"/>
              </a:defRPr>
            </a:lvl7pPr>
            <a:lvl8pPr lvl="7" rtl="0">
              <a:spcBef>
                <a:spcPts val="0"/>
              </a:spcBef>
              <a:spcAft>
                <a:spcPts val="0"/>
              </a:spcAft>
              <a:buSzPts val="3600"/>
              <a:buFont typeface="Barlow Condensed"/>
              <a:buNone/>
              <a:defRPr sz="3600">
                <a:latin typeface="Barlow Condensed"/>
                <a:ea typeface="Barlow Condensed"/>
                <a:cs typeface="Barlow Condensed"/>
                <a:sym typeface="Barlow Condensed"/>
              </a:defRPr>
            </a:lvl8pPr>
            <a:lvl9pPr lvl="8" rtl="0">
              <a:spcBef>
                <a:spcPts val="0"/>
              </a:spcBef>
              <a:spcAft>
                <a:spcPts val="0"/>
              </a:spcAft>
              <a:buSzPts val="3600"/>
              <a:buFont typeface="Barlow Condensed"/>
              <a:buNone/>
              <a:defRPr sz="3600">
                <a:latin typeface="Barlow Condensed"/>
                <a:ea typeface="Barlow Condensed"/>
                <a:cs typeface="Barlow Condensed"/>
                <a:sym typeface="Barlow Condensed"/>
              </a:defRPr>
            </a:lvl9pPr>
          </a:lstStyle>
          <a:p>
            <a:endParaRPr/>
          </a:p>
        </p:txBody>
      </p:sp>
      <p:sp>
        <p:nvSpPr>
          <p:cNvPr id="193" name="Google Shape;193;p4"/>
          <p:cNvSpPr txBox="1">
            <a:spLocks noGrp="1"/>
          </p:cNvSpPr>
          <p:nvPr>
            <p:ph type="title" idx="8" hasCustomPrompt="1"/>
          </p:nvPr>
        </p:nvSpPr>
        <p:spPr>
          <a:xfrm>
            <a:off x="2319727" y="3962638"/>
            <a:ext cx="1460700" cy="577800"/>
          </a:xfrm>
          <a:prstGeom prst="rect">
            <a:avLst/>
          </a:prstGeom>
          <a:noFill/>
        </p:spPr>
        <p:txBody>
          <a:bodyPr spcFirstLastPara="1" wrap="square" lIns="91425" tIns="91425" rIns="91425" bIns="91425" anchor="ctr" anchorCtr="0">
            <a:noAutofit/>
          </a:bodyPr>
          <a:lstStyle>
            <a:lvl1pPr lvl="0" algn="r" rtl="0">
              <a:spcBef>
                <a:spcPts val="0"/>
              </a:spcBef>
              <a:spcAft>
                <a:spcPts val="0"/>
              </a:spcAft>
              <a:buSzPts val="3600"/>
              <a:buNone/>
              <a:defRPr sz="3600"/>
            </a:lvl1pPr>
            <a:lvl2pPr lvl="1" algn="r" rtl="0">
              <a:spcBef>
                <a:spcPts val="0"/>
              </a:spcBef>
              <a:spcAft>
                <a:spcPts val="0"/>
              </a:spcAft>
              <a:buSzPts val="3600"/>
              <a:buFont typeface="Fira Sans Extra Condensed Medium"/>
              <a:buNone/>
              <a:defRPr sz="3600">
                <a:latin typeface="Fira Sans Extra Condensed Medium"/>
                <a:ea typeface="Fira Sans Extra Condensed Medium"/>
                <a:cs typeface="Fira Sans Extra Condensed Medium"/>
                <a:sym typeface="Fira Sans Extra Condensed Medium"/>
              </a:defRPr>
            </a:lvl2pPr>
            <a:lvl3pPr lvl="2" algn="r" rtl="0">
              <a:spcBef>
                <a:spcPts val="0"/>
              </a:spcBef>
              <a:spcAft>
                <a:spcPts val="0"/>
              </a:spcAft>
              <a:buSzPts val="3600"/>
              <a:buFont typeface="Fira Sans Extra Condensed Medium"/>
              <a:buNone/>
              <a:defRPr sz="3600">
                <a:latin typeface="Fira Sans Extra Condensed Medium"/>
                <a:ea typeface="Fira Sans Extra Condensed Medium"/>
                <a:cs typeface="Fira Sans Extra Condensed Medium"/>
                <a:sym typeface="Fira Sans Extra Condensed Medium"/>
              </a:defRPr>
            </a:lvl3pPr>
            <a:lvl4pPr lvl="3" algn="r" rtl="0">
              <a:spcBef>
                <a:spcPts val="0"/>
              </a:spcBef>
              <a:spcAft>
                <a:spcPts val="0"/>
              </a:spcAft>
              <a:buSzPts val="3600"/>
              <a:buFont typeface="Fira Sans Extra Condensed Medium"/>
              <a:buNone/>
              <a:defRPr sz="3600">
                <a:latin typeface="Fira Sans Extra Condensed Medium"/>
                <a:ea typeface="Fira Sans Extra Condensed Medium"/>
                <a:cs typeface="Fira Sans Extra Condensed Medium"/>
                <a:sym typeface="Fira Sans Extra Condensed Medium"/>
              </a:defRPr>
            </a:lvl4pPr>
            <a:lvl5pPr lvl="4" algn="r" rtl="0">
              <a:spcBef>
                <a:spcPts val="0"/>
              </a:spcBef>
              <a:spcAft>
                <a:spcPts val="0"/>
              </a:spcAft>
              <a:buSzPts val="3600"/>
              <a:buFont typeface="Fira Sans Extra Condensed Medium"/>
              <a:buNone/>
              <a:defRPr sz="3600">
                <a:latin typeface="Fira Sans Extra Condensed Medium"/>
                <a:ea typeface="Fira Sans Extra Condensed Medium"/>
                <a:cs typeface="Fira Sans Extra Condensed Medium"/>
                <a:sym typeface="Fira Sans Extra Condensed Medium"/>
              </a:defRPr>
            </a:lvl5pPr>
            <a:lvl6pPr lvl="5" algn="r" rtl="0">
              <a:spcBef>
                <a:spcPts val="0"/>
              </a:spcBef>
              <a:spcAft>
                <a:spcPts val="0"/>
              </a:spcAft>
              <a:buSzPts val="3600"/>
              <a:buFont typeface="Fira Sans Extra Condensed Medium"/>
              <a:buNone/>
              <a:defRPr sz="3600">
                <a:latin typeface="Fira Sans Extra Condensed Medium"/>
                <a:ea typeface="Fira Sans Extra Condensed Medium"/>
                <a:cs typeface="Fira Sans Extra Condensed Medium"/>
                <a:sym typeface="Fira Sans Extra Condensed Medium"/>
              </a:defRPr>
            </a:lvl6pPr>
            <a:lvl7pPr lvl="6" algn="r" rtl="0">
              <a:spcBef>
                <a:spcPts val="0"/>
              </a:spcBef>
              <a:spcAft>
                <a:spcPts val="0"/>
              </a:spcAft>
              <a:buSzPts val="3600"/>
              <a:buFont typeface="Fira Sans Extra Condensed Medium"/>
              <a:buNone/>
              <a:defRPr sz="3600">
                <a:latin typeface="Fira Sans Extra Condensed Medium"/>
                <a:ea typeface="Fira Sans Extra Condensed Medium"/>
                <a:cs typeface="Fira Sans Extra Condensed Medium"/>
                <a:sym typeface="Fira Sans Extra Condensed Medium"/>
              </a:defRPr>
            </a:lvl7pPr>
            <a:lvl8pPr lvl="7" algn="r" rtl="0">
              <a:spcBef>
                <a:spcPts val="0"/>
              </a:spcBef>
              <a:spcAft>
                <a:spcPts val="0"/>
              </a:spcAft>
              <a:buSzPts val="3600"/>
              <a:buFont typeface="Fira Sans Extra Condensed Medium"/>
              <a:buNone/>
              <a:defRPr sz="3600">
                <a:latin typeface="Fira Sans Extra Condensed Medium"/>
                <a:ea typeface="Fira Sans Extra Condensed Medium"/>
                <a:cs typeface="Fira Sans Extra Condensed Medium"/>
                <a:sym typeface="Fira Sans Extra Condensed Medium"/>
              </a:defRPr>
            </a:lvl8pPr>
            <a:lvl9pPr lvl="8" algn="r" rtl="0">
              <a:spcBef>
                <a:spcPts val="0"/>
              </a:spcBef>
              <a:spcAft>
                <a:spcPts val="0"/>
              </a:spcAft>
              <a:buSzPts val="3600"/>
              <a:buFont typeface="Fira Sans Extra Condensed Medium"/>
              <a:buNone/>
              <a:defRPr sz="3600">
                <a:latin typeface="Fira Sans Extra Condensed Medium"/>
                <a:ea typeface="Fira Sans Extra Condensed Medium"/>
                <a:cs typeface="Fira Sans Extra Condensed Medium"/>
                <a:sym typeface="Fira Sans Extra Condensed Medium"/>
              </a:defRPr>
            </a:lvl9pPr>
          </a:lstStyle>
          <a:p>
            <a:r>
              <a:t>xx%</a:t>
            </a:r>
          </a:p>
        </p:txBody>
      </p:sp>
      <p:cxnSp>
        <p:nvCxnSpPr>
          <p:cNvPr id="194" name="Google Shape;194;p4"/>
          <p:cNvCxnSpPr/>
          <p:nvPr/>
        </p:nvCxnSpPr>
        <p:spPr>
          <a:xfrm>
            <a:off x="3986825" y="-16500"/>
            <a:ext cx="0" cy="4488600"/>
          </a:xfrm>
          <a:prstGeom prst="straightConnector1">
            <a:avLst/>
          </a:prstGeom>
          <a:noFill/>
          <a:ln w="28575" cap="flat" cmpd="sng">
            <a:solidFill>
              <a:srgbClr val="F5340B"/>
            </a:solidFill>
            <a:prstDash val="solid"/>
            <a:round/>
            <a:headEnd type="none" w="med" len="med"/>
            <a:tailEnd type="none" w="med" len="med"/>
          </a:ln>
        </p:spPr>
      </p:cxnSp>
      <p:sp>
        <p:nvSpPr>
          <p:cNvPr id="195" name="Google Shape;195;p4"/>
          <p:cNvSpPr txBox="1">
            <a:spLocks noGrp="1"/>
          </p:cNvSpPr>
          <p:nvPr>
            <p:ph type="ctrTitle" idx="9"/>
          </p:nvPr>
        </p:nvSpPr>
        <p:spPr>
          <a:xfrm>
            <a:off x="4155425" y="1272250"/>
            <a:ext cx="3888600" cy="577800"/>
          </a:xfrm>
          <a:prstGeom prst="rect">
            <a:avLst/>
          </a:prstGeom>
        </p:spPr>
        <p:txBody>
          <a:bodyPr spcFirstLastPara="1" wrap="square" lIns="91425" tIns="91425" rIns="91425" bIns="91425" anchor="b" anchorCtr="0">
            <a:noAutofit/>
          </a:bodyPr>
          <a:lstStyle>
            <a:lvl1pPr lvl="0" rtl="0">
              <a:spcBef>
                <a:spcPts val="0"/>
              </a:spcBef>
              <a:spcAft>
                <a:spcPts val="0"/>
              </a:spcAft>
              <a:buSzPts val="3600"/>
              <a:buFont typeface="Barlow Condensed"/>
              <a:buNone/>
              <a:defRPr sz="3600">
                <a:latin typeface="Barlow Condensed"/>
                <a:ea typeface="Barlow Condensed"/>
                <a:cs typeface="Barlow Condensed"/>
                <a:sym typeface="Barlow Condensed"/>
              </a:defRPr>
            </a:lvl1pPr>
            <a:lvl2pPr lvl="1" algn="r" rtl="0">
              <a:spcBef>
                <a:spcPts val="0"/>
              </a:spcBef>
              <a:spcAft>
                <a:spcPts val="0"/>
              </a:spcAft>
              <a:buSzPts val="3600"/>
              <a:buFont typeface="Barlow Condensed"/>
              <a:buNone/>
              <a:defRPr sz="3600">
                <a:latin typeface="Barlow Condensed"/>
                <a:ea typeface="Barlow Condensed"/>
                <a:cs typeface="Barlow Condensed"/>
                <a:sym typeface="Barlow Condensed"/>
              </a:defRPr>
            </a:lvl2pPr>
            <a:lvl3pPr lvl="2" algn="r" rtl="0">
              <a:spcBef>
                <a:spcPts val="0"/>
              </a:spcBef>
              <a:spcAft>
                <a:spcPts val="0"/>
              </a:spcAft>
              <a:buSzPts val="3600"/>
              <a:buFont typeface="Barlow Condensed"/>
              <a:buNone/>
              <a:defRPr sz="3600">
                <a:latin typeface="Barlow Condensed"/>
                <a:ea typeface="Barlow Condensed"/>
                <a:cs typeface="Barlow Condensed"/>
                <a:sym typeface="Barlow Condensed"/>
              </a:defRPr>
            </a:lvl3pPr>
            <a:lvl4pPr lvl="3" algn="r" rtl="0">
              <a:spcBef>
                <a:spcPts val="0"/>
              </a:spcBef>
              <a:spcAft>
                <a:spcPts val="0"/>
              </a:spcAft>
              <a:buSzPts val="3600"/>
              <a:buFont typeface="Barlow Condensed"/>
              <a:buNone/>
              <a:defRPr sz="3600">
                <a:latin typeface="Barlow Condensed"/>
                <a:ea typeface="Barlow Condensed"/>
                <a:cs typeface="Barlow Condensed"/>
                <a:sym typeface="Barlow Condensed"/>
              </a:defRPr>
            </a:lvl4pPr>
            <a:lvl5pPr lvl="4" algn="r" rtl="0">
              <a:spcBef>
                <a:spcPts val="0"/>
              </a:spcBef>
              <a:spcAft>
                <a:spcPts val="0"/>
              </a:spcAft>
              <a:buSzPts val="3600"/>
              <a:buFont typeface="Barlow Condensed"/>
              <a:buNone/>
              <a:defRPr sz="3600">
                <a:latin typeface="Barlow Condensed"/>
                <a:ea typeface="Barlow Condensed"/>
                <a:cs typeface="Barlow Condensed"/>
                <a:sym typeface="Barlow Condensed"/>
              </a:defRPr>
            </a:lvl5pPr>
            <a:lvl6pPr lvl="5" algn="r" rtl="0">
              <a:spcBef>
                <a:spcPts val="0"/>
              </a:spcBef>
              <a:spcAft>
                <a:spcPts val="0"/>
              </a:spcAft>
              <a:buSzPts val="3600"/>
              <a:buFont typeface="Barlow Condensed"/>
              <a:buNone/>
              <a:defRPr sz="3600">
                <a:latin typeface="Barlow Condensed"/>
                <a:ea typeface="Barlow Condensed"/>
                <a:cs typeface="Barlow Condensed"/>
                <a:sym typeface="Barlow Condensed"/>
              </a:defRPr>
            </a:lvl6pPr>
            <a:lvl7pPr lvl="6" algn="r" rtl="0">
              <a:spcBef>
                <a:spcPts val="0"/>
              </a:spcBef>
              <a:spcAft>
                <a:spcPts val="0"/>
              </a:spcAft>
              <a:buSzPts val="3600"/>
              <a:buFont typeface="Barlow Condensed"/>
              <a:buNone/>
              <a:defRPr sz="3600">
                <a:latin typeface="Barlow Condensed"/>
                <a:ea typeface="Barlow Condensed"/>
                <a:cs typeface="Barlow Condensed"/>
                <a:sym typeface="Barlow Condensed"/>
              </a:defRPr>
            </a:lvl7pPr>
            <a:lvl8pPr lvl="7" algn="r" rtl="0">
              <a:spcBef>
                <a:spcPts val="0"/>
              </a:spcBef>
              <a:spcAft>
                <a:spcPts val="0"/>
              </a:spcAft>
              <a:buSzPts val="3600"/>
              <a:buFont typeface="Barlow Condensed"/>
              <a:buNone/>
              <a:defRPr sz="3600">
                <a:latin typeface="Barlow Condensed"/>
                <a:ea typeface="Barlow Condensed"/>
                <a:cs typeface="Barlow Condensed"/>
                <a:sym typeface="Barlow Condensed"/>
              </a:defRPr>
            </a:lvl8pPr>
            <a:lvl9pPr lvl="8" algn="r" rtl="0">
              <a:spcBef>
                <a:spcPts val="0"/>
              </a:spcBef>
              <a:spcAft>
                <a:spcPts val="0"/>
              </a:spcAft>
              <a:buSzPts val="3600"/>
              <a:buFont typeface="Barlow Condensed"/>
              <a:buNone/>
              <a:defRPr sz="3600">
                <a:latin typeface="Barlow Condensed"/>
                <a:ea typeface="Barlow Condensed"/>
                <a:cs typeface="Barlow Condensed"/>
                <a:sym typeface="Barlow Condensed"/>
              </a:defRPr>
            </a:lvl9pPr>
          </a:lstStyle>
          <a:p>
            <a:endParaRPr/>
          </a:p>
        </p:txBody>
      </p:sp>
      <p:grpSp>
        <p:nvGrpSpPr>
          <p:cNvPr id="196" name="Google Shape;196;p4"/>
          <p:cNvGrpSpPr/>
          <p:nvPr/>
        </p:nvGrpSpPr>
        <p:grpSpPr>
          <a:xfrm rot="5400000">
            <a:off x="-468359" y="3193538"/>
            <a:ext cx="2550204" cy="2757917"/>
            <a:chOff x="6607116" y="2397713"/>
            <a:chExt cx="2550204" cy="2757917"/>
          </a:xfrm>
        </p:grpSpPr>
        <p:sp>
          <p:nvSpPr>
            <p:cNvPr id="197" name="Google Shape;197;p4"/>
            <p:cNvSpPr/>
            <p:nvPr/>
          </p:nvSpPr>
          <p:spPr>
            <a:xfrm>
              <a:off x="8793506" y="3682288"/>
              <a:ext cx="363814" cy="422485"/>
            </a:xfrm>
            <a:custGeom>
              <a:avLst/>
              <a:gdLst/>
              <a:ahLst/>
              <a:cxnLst/>
              <a:rect l="l" t="t" r="r" b="b"/>
              <a:pathLst>
                <a:path w="27520" h="31958" extrusionOk="0">
                  <a:moveTo>
                    <a:pt x="27520" y="1"/>
                  </a:moveTo>
                  <a:lnTo>
                    <a:pt x="0" y="15979"/>
                  </a:lnTo>
                  <a:lnTo>
                    <a:pt x="27520" y="31957"/>
                  </a:lnTo>
                  <a:lnTo>
                    <a:pt x="27520" y="1"/>
                  </a:lnTo>
                  <a:close/>
                </a:path>
              </a:pathLst>
            </a:custGeom>
            <a:solidFill>
              <a:srgbClr val="FFA73B"/>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8" name="Google Shape;198;p4"/>
            <p:cNvSpPr/>
            <p:nvPr/>
          </p:nvSpPr>
          <p:spPr>
            <a:xfrm>
              <a:off x="8427933" y="3893530"/>
              <a:ext cx="365586" cy="420700"/>
            </a:xfrm>
            <a:custGeom>
              <a:avLst/>
              <a:gdLst/>
              <a:ahLst/>
              <a:cxnLst/>
              <a:rect l="l" t="t" r="r" b="b"/>
              <a:pathLst>
                <a:path w="27654" h="31823" extrusionOk="0">
                  <a:moveTo>
                    <a:pt x="27653" y="0"/>
                  </a:moveTo>
                  <a:lnTo>
                    <a:pt x="0" y="15978"/>
                  </a:lnTo>
                  <a:lnTo>
                    <a:pt x="27653" y="31823"/>
                  </a:lnTo>
                  <a:lnTo>
                    <a:pt x="27653" y="0"/>
                  </a:lnTo>
                  <a:close/>
                </a:path>
              </a:pathLst>
            </a:custGeom>
            <a:solidFill>
              <a:srgbClr val="0C2E3A"/>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9" name="Google Shape;199;p4"/>
            <p:cNvSpPr/>
            <p:nvPr/>
          </p:nvSpPr>
          <p:spPr>
            <a:xfrm>
              <a:off x="8427933" y="3682288"/>
              <a:ext cx="365586" cy="422485"/>
            </a:xfrm>
            <a:custGeom>
              <a:avLst/>
              <a:gdLst/>
              <a:ahLst/>
              <a:cxnLst/>
              <a:rect l="l" t="t" r="r" b="b"/>
              <a:pathLst>
                <a:path w="27654" h="31958" extrusionOk="0">
                  <a:moveTo>
                    <a:pt x="0" y="1"/>
                  </a:moveTo>
                  <a:lnTo>
                    <a:pt x="0" y="31957"/>
                  </a:lnTo>
                  <a:lnTo>
                    <a:pt x="27653" y="15979"/>
                  </a:lnTo>
                  <a:lnTo>
                    <a:pt x="0" y="1"/>
                  </a:lnTo>
                  <a:close/>
                </a:path>
              </a:pathLst>
            </a:custGeom>
            <a:solidFill>
              <a:srgbClr val="78001B"/>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0" name="Google Shape;200;p4"/>
            <p:cNvSpPr/>
            <p:nvPr/>
          </p:nvSpPr>
          <p:spPr>
            <a:xfrm>
              <a:off x="8427933" y="3052130"/>
              <a:ext cx="365586" cy="420713"/>
            </a:xfrm>
            <a:custGeom>
              <a:avLst/>
              <a:gdLst/>
              <a:ahLst/>
              <a:cxnLst/>
              <a:rect l="l" t="t" r="r" b="b"/>
              <a:pathLst>
                <a:path w="27654" h="31824" extrusionOk="0">
                  <a:moveTo>
                    <a:pt x="27653" y="1"/>
                  </a:moveTo>
                  <a:lnTo>
                    <a:pt x="0" y="15845"/>
                  </a:lnTo>
                  <a:lnTo>
                    <a:pt x="27653" y="31823"/>
                  </a:lnTo>
                  <a:lnTo>
                    <a:pt x="27653" y="1"/>
                  </a:lnTo>
                  <a:close/>
                </a:path>
              </a:pathLst>
            </a:custGeom>
            <a:solidFill>
              <a:srgbClr val="FBB040"/>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1" name="Google Shape;201;p4"/>
            <p:cNvSpPr/>
            <p:nvPr/>
          </p:nvSpPr>
          <p:spPr>
            <a:xfrm>
              <a:off x="8427933" y="3261601"/>
              <a:ext cx="365586" cy="631942"/>
            </a:xfrm>
            <a:custGeom>
              <a:avLst/>
              <a:gdLst/>
              <a:ahLst/>
              <a:cxnLst/>
              <a:rect l="l" t="t" r="r" b="b"/>
              <a:pathLst>
                <a:path w="27654" h="47802" extrusionOk="0">
                  <a:moveTo>
                    <a:pt x="0" y="0"/>
                  </a:moveTo>
                  <a:lnTo>
                    <a:pt x="0" y="31823"/>
                  </a:lnTo>
                  <a:lnTo>
                    <a:pt x="134" y="31956"/>
                  </a:lnTo>
                  <a:lnTo>
                    <a:pt x="27653" y="47801"/>
                  </a:lnTo>
                  <a:lnTo>
                    <a:pt x="27653" y="15978"/>
                  </a:lnTo>
                  <a:lnTo>
                    <a:pt x="0" y="0"/>
                  </a:lnTo>
                  <a:close/>
                </a:path>
              </a:pathLst>
            </a:custGeom>
            <a:solidFill>
              <a:srgbClr val="F15A29"/>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2" name="Google Shape;202;p4"/>
            <p:cNvSpPr/>
            <p:nvPr/>
          </p:nvSpPr>
          <p:spPr>
            <a:xfrm>
              <a:off x="8793506" y="3472830"/>
              <a:ext cx="363814" cy="420713"/>
            </a:xfrm>
            <a:custGeom>
              <a:avLst/>
              <a:gdLst/>
              <a:ahLst/>
              <a:cxnLst/>
              <a:rect l="l" t="t" r="r" b="b"/>
              <a:pathLst>
                <a:path w="27520" h="31824" extrusionOk="0">
                  <a:moveTo>
                    <a:pt x="0" y="0"/>
                  </a:moveTo>
                  <a:lnTo>
                    <a:pt x="0" y="31823"/>
                  </a:lnTo>
                  <a:lnTo>
                    <a:pt x="27520" y="15978"/>
                  </a:lnTo>
                  <a:lnTo>
                    <a:pt x="0" y="0"/>
                  </a:lnTo>
                  <a:close/>
                </a:path>
              </a:pathLst>
            </a:custGeom>
            <a:solidFill>
              <a:srgbClr val="FF823B"/>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3" name="Google Shape;203;p4"/>
            <p:cNvSpPr/>
            <p:nvPr/>
          </p:nvSpPr>
          <p:spPr>
            <a:xfrm>
              <a:off x="8427933" y="4314217"/>
              <a:ext cx="365586" cy="631942"/>
            </a:xfrm>
            <a:custGeom>
              <a:avLst/>
              <a:gdLst/>
              <a:ahLst/>
              <a:cxnLst/>
              <a:rect l="l" t="t" r="r" b="b"/>
              <a:pathLst>
                <a:path w="27654" h="47802" extrusionOk="0">
                  <a:moveTo>
                    <a:pt x="27653" y="1"/>
                  </a:moveTo>
                  <a:lnTo>
                    <a:pt x="0" y="15979"/>
                  </a:lnTo>
                  <a:lnTo>
                    <a:pt x="0" y="47802"/>
                  </a:lnTo>
                  <a:lnTo>
                    <a:pt x="134" y="47802"/>
                  </a:lnTo>
                  <a:lnTo>
                    <a:pt x="27653" y="31824"/>
                  </a:lnTo>
                  <a:lnTo>
                    <a:pt x="27653" y="1"/>
                  </a:lnTo>
                  <a:close/>
                </a:path>
              </a:pathLst>
            </a:custGeom>
            <a:solidFill>
              <a:srgbClr val="3691AA"/>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4" name="Google Shape;204;p4"/>
            <p:cNvSpPr/>
            <p:nvPr/>
          </p:nvSpPr>
          <p:spPr>
            <a:xfrm>
              <a:off x="8429691" y="4734917"/>
              <a:ext cx="363828" cy="420713"/>
            </a:xfrm>
            <a:custGeom>
              <a:avLst/>
              <a:gdLst/>
              <a:ahLst/>
              <a:cxnLst/>
              <a:rect l="l" t="t" r="r" b="b"/>
              <a:pathLst>
                <a:path w="27521" h="31824" extrusionOk="0">
                  <a:moveTo>
                    <a:pt x="27520" y="1"/>
                  </a:moveTo>
                  <a:lnTo>
                    <a:pt x="1" y="15979"/>
                  </a:lnTo>
                  <a:lnTo>
                    <a:pt x="27520" y="31823"/>
                  </a:lnTo>
                  <a:lnTo>
                    <a:pt x="27520" y="1"/>
                  </a:lnTo>
                  <a:close/>
                </a:path>
              </a:pathLst>
            </a:custGeom>
            <a:solidFill>
              <a:srgbClr val="F15A29"/>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5" name="Google Shape;205;p4"/>
            <p:cNvSpPr/>
            <p:nvPr/>
          </p:nvSpPr>
          <p:spPr>
            <a:xfrm>
              <a:off x="8793506" y="4314217"/>
              <a:ext cx="363814" cy="420713"/>
            </a:xfrm>
            <a:custGeom>
              <a:avLst/>
              <a:gdLst/>
              <a:ahLst/>
              <a:cxnLst/>
              <a:rect l="l" t="t" r="r" b="b"/>
              <a:pathLst>
                <a:path w="27520" h="31824" extrusionOk="0">
                  <a:moveTo>
                    <a:pt x="0" y="1"/>
                  </a:moveTo>
                  <a:lnTo>
                    <a:pt x="0" y="31824"/>
                  </a:lnTo>
                  <a:lnTo>
                    <a:pt x="27520" y="15979"/>
                  </a:lnTo>
                  <a:lnTo>
                    <a:pt x="0" y="1"/>
                  </a:lnTo>
                  <a:close/>
                </a:path>
              </a:pathLst>
            </a:custGeom>
            <a:solidFill>
              <a:srgbClr val="FBB040"/>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6" name="Google Shape;206;p4"/>
            <p:cNvSpPr/>
            <p:nvPr/>
          </p:nvSpPr>
          <p:spPr>
            <a:xfrm>
              <a:off x="8793506" y="3682288"/>
              <a:ext cx="363814" cy="422485"/>
            </a:xfrm>
            <a:custGeom>
              <a:avLst/>
              <a:gdLst/>
              <a:ahLst/>
              <a:cxnLst/>
              <a:rect l="l" t="t" r="r" b="b"/>
              <a:pathLst>
                <a:path w="27520" h="31958" extrusionOk="0">
                  <a:moveTo>
                    <a:pt x="27520" y="1"/>
                  </a:moveTo>
                  <a:lnTo>
                    <a:pt x="0" y="15979"/>
                  </a:lnTo>
                  <a:lnTo>
                    <a:pt x="27520" y="31957"/>
                  </a:lnTo>
                  <a:lnTo>
                    <a:pt x="27520" y="1"/>
                  </a:lnTo>
                  <a:close/>
                </a:path>
              </a:pathLst>
            </a:custGeom>
            <a:solidFill>
              <a:srgbClr val="FBB040"/>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7" name="Google Shape;207;p4"/>
            <p:cNvSpPr/>
            <p:nvPr/>
          </p:nvSpPr>
          <p:spPr>
            <a:xfrm>
              <a:off x="8427933" y="4104759"/>
              <a:ext cx="365586" cy="420700"/>
            </a:xfrm>
            <a:custGeom>
              <a:avLst/>
              <a:gdLst/>
              <a:ahLst/>
              <a:cxnLst/>
              <a:rect l="l" t="t" r="r" b="b"/>
              <a:pathLst>
                <a:path w="27654" h="31823" extrusionOk="0">
                  <a:moveTo>
                    <a:pt x="0" y="0"/>
                  </a:moveTo>
                  <a:lnTo>
                    <a:pt x="0" y="31823"/>
                  </a:lnTo>
                  <a:lnTo>
                    <a:pt x="27653" y="15845"/>
                  </a:lnTo>
                  <a:lnTo>
                    <a:pt x="0" y="0"/>
                  </a:lnTo>
                  <a:close/>
                </a:path>
              </a:pathLst>
            </a:custGeom>
            <a:solidFill>
              <a:srgbClr val="00A6A6"/>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8" name="Google Shape;208;p4"/>
            <p:cNvSpPr/>
            <p:nvPr/>
          </p:nvSpPr>
          <p:spPr>
            <a:xfrm>
              <a:off x="8427933" y="3893530"/>
              <a:ext cx="365586" cy="420700"/>
            </a:xfrm>
            <a:custGeom>
              <a:avLst/>
              <a:gdLst/>
              <a:ahLst/>
              <a:cxnLst/>
              <a:rect l="l" t="t" r="r" b="b"/>
              <a:pathLst>
                <a:path w="27654" h="31823" extrusionOk="0">
                  <a:moveTo>
                    <a:pt x="27653" y="0"/>
                  </a:moveTo>
                  <a:lnTo>
                    <a:pt x="0" y="15978"/>
                  </a:lnTo>
                  <a:lnTo>
                    <a:pt x="27653" y="31823"/>
                  </a:lnTo>
                  <a:lnTo>
                    <a:pt x="27653" y="0"/>
                  </a:lnTo>
                  <a:close/>
                </a:path>
              </a:pathLst>
            </a:custGeom>
            <a:solidFill>
              <a:srgbClr val="035775"/>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9" name="Google Shape;209;p4"/>
            <p:cNvSpPr/>
            <p:nvPr/>
          </p:nvSpPr>
          <p:spPr>
            <a:xfrm>
              <a:off x="8427933" y="3682288"/>
              <a:ext cx="365586" cy="422485"/>
            </a:xfrm>
            <a:custGeom>
              <a:avLst/>
              <a:gdLst/>
              <a:ahLst/>
              <a:cxnLst/>
              <a:rect l="l" t="t" r="r" b="b"/>
              <a:pathLst>
                <a:path w="27654" h="31958" extrusionOk="0">
                  <a:moveTo>
                    <a:pt x="0" y="1"/>
                  </a:moveTo>
                  <a:lnTo>
                    <a:pt x="0" y="31957"/>
                  </a:lnTo>
                  <a:lnTo>
                    <a:pt x="27653" y="15979"/>
                  </a:lnTo>
                  <a:lnTo>
                    <a:pt x="0" y="1"/>
                  </a:lnTo>
                  <a:close/>
                </a:path>
              </a:pathLst>
            </a:custGeom>
            <a:solidFill>
              <a:srgbClr val="FFA73B"/>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0" name="Google Shape;210;p4"/>
            <p:cNvSpPr/>
            <p:nvPr/>
          </p:nvSpPr>
          <p:spPr>
            <a:xfrm>
              <a:off x="8064118" y="3682288"/>
              <a:ext cx="363828" cy="422485"/>
            </a:xfrm>
            <a:custGeom>
              <a:avLst/>
              <a:gdLst/>
              <a:ahLst/>
              <a:cxnLst/>
              <a:rect l="l" t="t" r="r" b="b"/>
              <a:pathLst>
                <a:path w="27521" h="31958" extrusionOk="0">
                  <a:moveTo>
                    <a:pt x="27520" y="1"/>
                  </a:moveTo>
                  <a:lnTo>
                    <a:pt x="1" y="15979"/>
                  </a:lnTo>
                  <a:lnTo>
                    <a:pt x="27520" y="31957"/>
                  </a:lnTo>
                  <a:lnTo>
                    <a:pt x="27520" y="1"/>
                  </a:lnTo>
                  <a:close/>
                </a:path>
              </a:pathLst>
            </a:custGeom>
            <a:solidFill>
              <a:srgbClr val="78001B"/>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1" name="Google Shape;211;p4"/>
            <p:cNvSpPr/>
            <p:nvPr/>
          </p:nvSpPr>
          <p:spPr>
            <a:xfrm>
              <a:off x="8064118" y="3893530"/>
              <a:ext cx="363828" cy="420700"/>
            </a:xfrm>
            <a:custGeom>
              <a:avLst/>
              <a:gdLst/>
              <a:ahLst/>
              <a:cxnLst/>
              <a:rect l="l" t="t" r="r" b="b"/>
              <a:pathLst>
                <a:path w="27521" h="31823" extrusionOk="0">
                  <a:moveTo>
                    <a:pt x="1" y="0"/>
                  </a:moveTo>
                  <a:lnTo>
                    <a:pt x="1" y="31823"/>
                  </a:lnTo>
                  <a:lnTo>
                    <a:pt x="27520" y="15978"/>
                  </a:lnTo>
                  <a:lnTo>
                    <a:pt x="1" y="0"/>
                  </a:lnTo>
                  <a:close/>
                </a:path>
              </a:pathLst>
            </a:custGeom>
            <a:solidFill>
              <a:srgbClr val="78001B"/>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2" name="Google Shape;212;p4"/>
            <p:cNvSpPr/>
            <p:nvPr/>
          </p:nvSpPr>
          <p:spPr>
            <a:xfrm>
              <a:off x="8427933" y="3682288"/>
              <a:ext cx="365586" cy="422485"/>
            </a:xfrm>
            <a:custGeom>
              <a:avLst/>
              <a:gdLst/>
              <a:ahLst/>
              <a:cxnLst/>
              <a:rect l="l" t="t" r="r" b="b"/>
              <a:pathLst>
                <a:path w="27654" h="31958" extrusionOk="0">
                  <a:moveTo>
                    <a:pt x="0" y="1"/>
                  </a:moveTo>
                  <a:lnTo>
                    <a:pt x="0" y="31957"/>
                  </a:lnTo>
                  <a:lnTo>
                    <a:pt x="27653" y="15979"/>
                  </a:lnTo>
                  <a:lnTo>
                    <a:pt x="0" y="1"/>
                  </a:lnTo>
                  <a:close/>
                </a:path>
              </a:pathLst>
            </a:custGeom>
            <a:solidFill>
              <a:srgbClr val="78001B"/>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3" name="Google Shape;213;p4"/>
            <p:cNvSpPr/>
            <p:nvPr/>
          </p:nvSpPr>
          <p:spPr>
            <a:xfrm>
              <a:off x="7700304" y="3893530"/>
              <a:ext cx="363828" cy="420700"/>
            </a:xfrm>
            <a:custGeom>
              <a:avLst/>
              <a:gdLst/>
              <a:ahLst/>
              <a:cxnLst/>
              <a:rect l="l" t="t" r="r" b="b"/>
              <a:pathLst>
                <a:path w="27521" h="31823" extrusionOk="0">
                  <a:moveTo>
                    <a:pt x="27521" y="0"/>
                  </a:moveTo>
                  <a:lnTo>
                    <a:pt x="1" y="15978"/>
                  </a:lnTo>
                  <a:lnTo>
                    <a:pt x="27521" y="31823"/>
                  </a:lnTo>
                  <a:lnTo>
                    <a:pt x="27521" y="0"/>
                  </a:lnTo>
                  <a:close/>
                </a:path>
              </a:pathLst>
            </a:custGeom>
            <a:solidFill>
              <a:srgbClr val="78001B"/>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4" name="Google Shape;214;p4"/>
            <p:cNvSpPr/>
            <p:nvPr/>
          </p:nvSpPr>
          <p:spPr>
            <a:xfrm>
              <a:off x="7700304" y="3682288"/>
              <a:ext cx="363828" cy="422485"/>
            </a:xfrm>
            <a:custGeom>
              <a:avLst/>
              <a:gdLst/>
              <a:ahLst/>
              <a:cxnLst/>
              <a:rect l="l" t="t" r="r" b="b"/>
              <a:pathLst>
                <a:path w="27521" h="31958" extrusionOk="0">
                  <a:moveTo>
                    <a:pt x="1" y="1"/>
                  </a:moveTo>
                  <a:lnTo>
                    <a:pt x="1" y="31957"/>
                  </a:lnTo>
                  <a:lnTo>
                    <a:pt x="27521" y="15979"/>
                  </a:lnTo>
                  <a:lnTo>
                    <a:pt x="1" y="1"/>
                  </a:lnTo>
                  <a:close/>
                </a:path>
              </a:pathLst>
            </a:custGeom>
            <a:solidFill>
              <a:srgbClr val="F5340B"/>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5" name="Google Shape;215;p4"/>
            <p:cNvSpPr/>
            <p:nvPr/>
          </p:nvSpPr>
          <p:spPr>
            <a:xfrm>
              <a:off x="7700304" y="3052130"/>
              <a:ext cx="363828" cy="420713"/>
            </a:xfrm>
            <a:custGeom>
              <a:avLst/>
              <a:gdLst/>
              <a:ahLst/>
              <a:cxnLst/>
              <a:rect l="l" t="t" r="r" b="b"/>
              <a:pathLst>
                <a:path w="27521" h="31824" extrusionOk="0">
                  <a:moveTo>
                    <a:pt x="27521" y="1"/>
                  </a:moveTo>
                  <a:lnTo>
                    <a:pt x="1" y="15845"/>
                  </a:lnTo>
                  <a:lnTo>
                    <a:pt x="27521" y="31823"/>
                  </a:lnTo>
                  <a:lnTo>
                    <a:pt x="27521" y="1"/>
                  </a:lnTo>
                  <a:close/>
                </a:path>
              </a:pathLst>
            </a:custGeom>
            <a:solidFill>
              <a:srgbClr val="3691AA"/>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6" name="Google Shape;216;p4"/>
            <p:cNvSpPr/>
            <p:nvPr/>
          </p:nvSpPr>
          <p:spPr>
            <a:xfrm>
              <a:off x="7698546" y="3263359"/>
              <a:ext cx="367344" cy="630184"/>
            </a:xfrm>
            <a:custGeom>
              <a:avLst/>
              <a:gdLst/>
              <a:ahLst/>
              <a:cxnLst/>
              <a:rect l="l" t="t" r="r" b="b"/>
              <a:pathLst>
                <a:path w="27787" h="47669" extrusionOk="0">
                  <a:moveTo>
                    <a:pt x="1" y="1"/>
                  </a:moveTo>
                  <a:lnTo>
                    <a:pt x="134" y="31823"/>
                  </a:lnTo>
                  <a:lnTo>
                    <a:pt x="27787" y="47668"/>
                  </a:lnTo>
                  <a:lnTo>
                    <a:pt x="27654" y="15845"/>
                  </a:lnTo>
                  <a:lnTo>
                    <a:pt x="1" y="1"/>
                  </a:lnTo>
                  <a:close/>
                </a:path>
              </a:pathLst>
            </a:custGeom>
            <a:solidFill>
              <a:srgbClr val="035775"/>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7" name="Google Shape;217;p4"/>
            <p:cNvSpPr/>
            <p:nvPr/>
          </p:nvSpPr>
          <p:spPr>
            <a:xfrm>
              <a:off x="8064118" y="3263359"/>
              <a:ext cx="363828" cy="630184"/>
            </a:xfrm>
            <a:custGeom>
              <a:avLst/>
              <a:gdLst/>
              <a:ahLst/>
              <a:cxnLst/>
              <a:rect l="l" t="t" r="r" b="b"/>
              <a:pathLst>
                <a:path w="27521" h="47669" extrusionOk="0">
                  <a:moveTo>
                    <a:pt x="27520" y="1"/>
                  </a:moveTo>
                  <a:lnTo>
                    <a:pt x="1" y="15845"/>
                  </a:lnTo>
                  <a:lnTo>
                    <a:pt x="1" y="47668"/>
                  </a:lnTo>
                  <a:lnTo>
                    <a:pt x="27520" y="31823"/>
                  </a:lnTo>
                  <a:lnTo>
                    <a:pt x="27520" y="31690"/>
                  </a:lnTo>
                  <a:lnTo>
                    <a:pt x="27520" y="1"/>
                  </a:lnTo>
                  <a:close/>
                </a:path>
              </a:pathLst>
            </a:custGeom>
            <a:solidFill>
              <a:srgbClr val="3691AA"/>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8" name="Google Shape;218;p4"/>
            <p:cNvSpPr/>
            <p:nvPr/>
          </p:nvSpPr>
          <p:spPr>
            <a:xfrm>
              <a:off x="8192881" y="2397713"/>
              <a:ext cx="106289" cy="121280"/>
            </a:xfrm>
            <a:custGeom>
              <a:avLst/>
              <a:gdLst/>
              <a:ahLst/>
              <a:cxnLst/>
              <a:rect l="l" t="t" r="r" b="b"/>
              <a:pathLst>
                <a:path w="8040" h="9174" extrusionOk="0">
                  <a:moveTo>
                    <a:pt x="8040" y="0"/>
                  </a:moveTo>
                  <a:lnTo>
                    <a:pt x="1" y="4604"/>
                  </a:lnTo>
                  <a:lnTo>
                    <a:pt x="8040" y="9174"/>
                  </a:lnTo>
                  <a:lnTo>
                    <a:pt x="8040" y="0"/>
                  </a:lnTo>
                  <a:close/>
                </a:path>
              </a:pathLst>
            </a:custGeom>
            <a:solidFill>
              <a:srgbClr val="018790"/>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9" name="Google Shape;219;p4"/>
            <p:cNvSpPr/>
            <p:nvPr/>
          </p:nvSpPr>
          <p:spPr>
            <a:xfrm>
              <a:off x="8064118" y="2630994"/>
              <a:ext cx="363828" cy="421150"/>
            </a:xfrm>
            <a:custGeom>
              <a:avLst/>
              <a:gdLst/>
              <a:ahLst/>
              <a:cxnLst/>
              <a:rect l="l" t="t" r="r" b="b"/>
              <a:pathLst>
                <a:path w="27521" h="31857" extrusionOk="0">
                  <a:moveTo>
                    <a:pt x="1" y="0"/>
                  </a:moveTo>
                  <a:lnTo>
                    <a:pt x="1" y="31857"/>
                  </a:lnTo>
                  <a:lnTo>
                    <a:pt x="27520" y="15845"/>
                  </a:lnTo>
                  <a:lnTo>
                    <a:pt x="1" y="0"/>
                  </a:lnTo>
                  <a:close/>
                </a:path>
              </a:pathLst>
            </a:custGeom>
            <a:solidFill>
              <a:srgbClr val="3691AA"/>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0" name="Google Shape;220;p4"/>
            <p:cNvSpPr/>
            <p:nvPr/>
          </p:nvSpPr>
          <p:spPr>
            <a:xfrm>
              <a:off x="7700304" y="4734917"/>
              <a:ext cx="727642" cy="420713"/>
            </a:xfrm>
            <a:custGeom>
              <a:avLst/>
              <a:gdLst/>
              <a:ahLst/>
              <a:cxnLst/>
              <a:rect l="l" t="t" r="r" b="b"/>
              <a:pathLst>
                <a:path w="55041" h="31824" extrusionOk="0">
                  <a:moveTo>
                    <a:pt x="27521" y="1"/>
                  </a:moveTo>
                  <a:lnTo>
                    <a:pt x="1" y="15979"/>
                  </a:lnTo>
                  <a:lnTo>
                    <a:pt x="27521" y="31823"/>
                  </a:lnTo>
                  <a:lnTo>
                    <a:pt x="55040" y="15979"/>
                  </a:lnTo>
                  <a:lnTo>
                    <a:pt x="27521" y="1"/>
                  </a:lnTo>
                  <a:close/>
                </a:path>
              </a:pathLst>
            </a:custGeom>
            <a:solidFill>
              <a:srgbClr val="3691AA"/>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1" name="Google Shape;221;p4"/>
            <p:cNvSpPr/>
            <p:nvPr/>
          </p:nvSpPr>
          <p:spPr>
            <a:xfrm>
              <a:off x="8064118" y="4314217"/>
              <a:ext cx="363828" cy="631942"/>
            </a:xfrm>
            <a:custGeom>
              <a:avLst/>
              <a:gdLst/>
              <a:ahLst/>
              <a:cxnLst/>
              <a:rect l="l" t="t" r="r" b="b"/>
              <a:pathLst>
                <a:path w="27521" h="47802" extrusionOk="0">
                  <a:moveTo>
                    <a:pt x="1" y="1"/>
                  </a:moveTo>
                  <a:lnTo>
                    <a:pt x="1" y="31824"/>
                  </a:lnTo>
                  <a:lnTo>
                    <a:pt x="27520" y="47802"/>
                  </a:lnTo>
                  <a:lnTo>
                    <a:pt x="27520" y="15979"/>
                  </a:lnTo>
                  <a:lnTo>
                    <a:pt x="1" y="1"/>
                  </a:lnTo>
                  <a:close/>
                </a:path>
              </a:pathLst>
            </a:custGeom>
            <a:solidFill>
              <a:srgbClr val="035775"/>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2" name="Google Shape;222;p4"/>
            <p:cNvSpPr/>
            <p:nvPr/>
          </p:nvSpPr>
          <p:spPr>
            <a:xfrm>
              <a:off x="8064118" y="4104759"/>
              <a:ext cx="363828" cy="420700"/>
            </a:xfrm>
            <a:custGeom>
              <a:avLst/>
              <a:gdLst/>
              <a:ahLst/>
              <a:cxnLst/>
              <a:rect l="l" t="t" r="r" b="b"/>
              <a:pathLst>
                <a:path w="27521" h="31823" extrusionOk="0">
                  <a:moveTo>
                    <a:pt x="27520" y="0"/>
                  </a:moveTo>
                  <a:lnTo>
                    <a:pt x="1" y="15845"/>
                  </a:lnTo>
                  <a:lnTo>
                    <a:pt x="27520" y="31823"/>
                  </a:lnTo>
                  <a:lnTo>
                    <a:pt x="27520" y="0"/>
                  </a:lnTo>
                  <a:close/>
                </a:path>
              </a:pathLst>
            </a:custGeom>
            <a:solidFill>
              <a:srgbClr val="3691AA"/>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3" name="Google Shape;223;p4"/>
            <p:cNvSpPr/>
            <p:nvPr/>
          </p:nvSpPr>
          <p:spPr>
            <a:xfrm>
              <a:off x="8427933" y="4104759"/>
              <a:ext cx="365586" cy="420700"/>
            </a:xfrm>
            <a:custGeom>
              <a:avLst/>
              <a:gdLst/>
              <a:ahLst/>
              <a:cxnLst/>
              <a:rect l="l" t="t" r="r" b="b"/>
              <a:pathLst>
                <a:path w="27654" h="31823" extrusionOk="0">
                  <a:moveTo>
                    <a:pt x="0" y="0"/>
                  </a:moveTo>
                  <a:lnTo>
                    <a:pt x="0" y="31823"/>
                  </a:lnTo>
                  <a:lnTo>
                    <a:pt x="27653" y="15845"/>
                  </a:lnTo>
                  <a:lnTo>
                    <a:pt x="0" y="0"/>
                  </a:lnTo>
                  <a:close/>
                </a:path>
              </a:pathLst>
            </a:custGeom>
            <a:solidFill>
              <a:srgbClr val="FBB040"/>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4" name="Google Shape;224;p4"/>
            <p:cNvSpPr/>
            <p:nvPr/>
          </p:nvSpPr>
          <p:spPr>
            <a:xfrm>
              <a:off x="8427933" y="3682288"/>
              <a:ext cx="365586" cy="422485"/>
            </a:xfrm>
            <a:custGeom>
              <a:avLst/>
              <a:gdLst/>
              <a:ahLst/>
              <a:cxnLst/>
              <a:rect l="l" t="t" r="r" b="b"/>
              <a:pathLst>
                <a:path w="27654" h="31958" extrusionOk="0">
                  <a:moveTo>
                    <a:pt x="0" y="1"/>
                  </a:moveTo>
                  <a:lnTo>
                    <a:pt x="0" y="31957"/>
                  </a:lnTo>
                  <a:lnTo>
                    <a:pt x="27653" y="15979"/>
                  </a:lnTo>
                  <a:lnTo>
                    <a:pt x="0" y="1"/>
                  </a:lnTo>
                  <a:close/>
                </a:path>
              </a:pathLst>
            </a:custGeom>
            <a:solidFill>
              <a:srgbClr val="FBB040"/>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5" name="Google Shape;225;p4"/>
            <p:cNvSpPr/>
            <p:nvPr/>
          </p:nvSpPr>
          <p:spPr>
            <a:xfrm>
              <a:off x="7700304" y="4104759"/>
              <a:ext cx="363828" cy="420700"/>
            </a:xfrm>
            <a:custGeom>
              <a:avLst/>
              <a:gdLst/>
              <a:ahLst/>
              <a:cxnLst/>
              <a:rect l="l" t="t" r="r" b="b"/>
              <a:pathLst>
                <a:path w="27521" h="31823" extrusionOk="0">
                  <a:moveTo>
                    <a:pt x="1" y="0"/>
                  </a:moveTo>
                  <a:lnTo>
                    <a:pt x="1" y="31823"/>
                  </a:lnTo>
                  <a:lnTo>
                    <a:pt x="27521" y="15845"/>
                  </a:lnTo>
                  <a:lnTo>
                    <a:pt x="1" y="0"/>
                  </a:lnTo>
                  <a:close/>
                </a:path>
              </a:pathLst>
            </a:custGeom>
            <a:solidFill>
              <a:srgbClr val="F5340B"/>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6" name="Google Shape;226;p4"/>
            <p:cNvSpPr/>
            <p:nvPr/>
          </p:nvSpPr>
          <p:spPr>
            <a:xfrm>
              <a:off x="7700304" y="3682288"/>
              <a:ext cx="727642" cy="631942"/>
            </a:xfrm>
            <a:custGeom>
              <a:avLst/>
              <a:gdLst/>
              <a:ahLst/>
              <a:cxnLst/>
              <a:rect l="l" t="t" r="r" b="b"/>
              <a:pathLst>
                <a:path w="55041" h="47802" extrusionOk="0">
                  <a:moveTo>
                    <a:pt x="55040" y="1"/>
                  </a:moveTo>
                  <a:lnTo>
                    <a:pt x="27521" y="15979"/>
                  </a:lnTo>
                  <a:lnTo>
                    <a:pt x="1" y="31957"/>
                  </a:lnTo>
                  <a:lnTo>
                    <a:pt x="27521" y="47802"/>
                  </a:lnTo>
                  <a:lnTo>
                    <a:pt x="55040" y="31957"/>
                  </a:lnTo>
                  <a:lnTo>
                    <a:pt x="55040" y="1"/>
                  </a:lnTo>
                  <a:close/>
                </a:path>
              </a:pathLst>
            </a:custGeom>
            <a:solidFill>
              <a:srgbClr val="F15A29"/>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7" name="Google Shape;227;p4"/>
            <p:cNvSpPr/>
            <p:nvPr/>
          </p:nvSpPr>
          <p:spPr>
            <a:xfrm>
              <a:off x="7334731" y="3682288"/>
              <a:ext cx="365586" cy="422485"/>
            </a:xfrm>
            <a:custGeom>
              <a:avLst/>
              <a:gdLst/>
              <a:ahLst/>
              <a:cxnLst/>
              <a:rect l="l" t="t" r="r" b="b"/>
              <a:pathLst>
                <a:path w="27654" h="31958" extrusionOk="0">
                  <a:moveTo>
                    <a:pt x="27654" y="1"/>
                  </a:moveTo>
                  <a:lnTo>
                    <a:pt x="1" y="15979"/>
                  </a:lnTo>
                  <a:lnTo>
                    <a:pt x="27654" y="31957"/>
                  </a:lnTo>
                  <a:lnTo>
                    <a:pt x="27654" y="1"/>
                  </a:lnTo>
                  <a:close/>
                </a:path>
              </a:pathLst>
            </a:custGeom>
            <a:solidFill>
              <a:srgbClr val="F5340B"/>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8" name="Google Shape;228;p4"/>
            <p:cNvSpPr/>
            <p:nvPr/>
          </p:nvSpPr>
          <p:spPr>
            <a:xfrm>
              <a:off x="7334731" y="3893530"/>
              <a:ext cx="365586" cy="420700"/>
            </a:xfrm>
            <a:custGeom>
              <a:avLst/>
              <a:gdLst/>
              <a:ahLst/>
              <a:cxnLst/>
              <a:rect l="l" t="t" r="r" b="b"/>
              <a:pathLst>
                <a:path w="27654" h="31823" extrusionOk="0">
                  <a:moveTo>
                    <a:pt x="1" y="0"/>
                  </a:moveTo>
                  <a:lnTo>
                    <a:pt x="1" y="31823"/>
                  </a:lnTo>
                  <a:lnTo>
                    <a:pt x="27654" y="15978"/>
                  </a:lnTo>
                  <a:lnTo>
                    <a:pt x="1" y="0"/>
                  </a:lnTo>
                  <a:close/>
                </a:path>
              </a:pathLst>
            </a:custGeom>
            <a:solidFill>
              <a:srgbClr val="E3651D"/>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9" name="Google Shape;229;p4"/>
            <p:cNvSpPr/>
            <p:nvPr/>
          </p:nvSpPr>
          <p:spPr>
            <a:xfrm>
              <a:off x="7700304" y="3682288"/>
              <a:ext cx="363828" cy="422485"/>
            </a:xfrm>
            <a:custGeom>
              <a:avLst/>
              <a:gdLst/>
              <a:ahLst/>
              <a:cxnLst/>
              <a:rect l="l" t="t" r="r" b="b"/>
              <a:pathLst>
                <a:path w="27521" h="31958" extrusionOk="0">
                  <a:moveTo>
                    <a:pt x="1" y="1"/>
                  </a:moveTo>
                  <a:lnTo>
                    <a:pt x="1" y="31957"/>
                  </a:lnTo>
                  <a:lnTo>
                    <a:pt x="27521" y="15979"/>
                  </a:lnTo>
                  <a:lnTo>
                    <a:pt x="1" y="1"/>
                  </a:lnTo>
                  <a:close/>
                </a:path>
              </a:pathLst>
            </a:custGeom>
            <a:solidFill>
              <a:srgbClr val="FFA73B"/>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0" name="Google Shape;230;p4"/>
            <p:cNvSpPr/>
            <p:nvPr/>
          </p:nvSpPr>
          <p:spPr>
            <a:xfrm>
              <a:off x="6970930" y="3052130"/>
              <a:ext cx="363814" cy="420713"/>
            </a:xfrm>
            <a:custGeom>
              <a:avLst/>
              <a:gdLst/>
              <a:ahLst/>
              <a:cxnLst/>
              <a:rect l="l" t="t" r="r" b="b"/>
              <a:pathLst>
                <a:path w="27520" h="31824" extrusionOk="0">
                  <a:moveTo>
                    <a:pt x="27520" y="1"/>
                  </a:moveTo>
                  <a:lnTo>
                    <a:pt x="0" y="15845"/>
                  </a:lnTo>
                  <a:lnTo>
                    <a:pt x="27520" y="31823"/>
                  </a:lnTo>
                  <a:lnTo>
                    <a:pt x="27520" y="1"/>
                  </a:lnTo>
                  <a:close/>
                </a:path>
              </a:pathLst>
            </a:custGeom>
            <a:solidFill>
              <a:srgbClr val="FFD497"/>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1" name="Google Shape;231;p4"/>
            <p:cNvSpPr/>
            <p:nvPr/>
          </p:nvSpPr>
          <p:spPr>
            <a:xfrm>
              <a:off x="6915803" y="3584843"/>
              <a:ext cx="170670" cy="196687"/>
            </a:xfrm>
            <a:custGeom>
              <a:avLst/>
              <a:gdLst/>
              <a:ahLst/>
              <a:cxnLst/>
              <a:rect l="l" t="t" r="r" b="b"/>
              <a:pathLst>
                <a:path w="12910" h="14878" extrusionOk="0">
                  <a:moveTo>
                    <a:pt x="1" y="0"/>
                  </a:moveTo>
                  <a:lnTo>
                    <a:pt x="1" y="14877"/>
                  </a:lnTo>
                  <a:lnTo>
                    <a:pt x="12910" y="7505"/>
                  </a:lnTo>
                  <a:lnTo>
                    <a:pt x="134" y="0"/>
                  </a:lnTo>
                  <a:close/>
                </a:path>
              </a:pathLst>
            </a:custGeom>
            <a:solidFill>
              <a:srgbClr val="F15A29"/>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2" name="Google Shape;232;p4"/>
            <p:cNvSpPr/>
            <p:nvPr/>
          </p:nvSpPr>
          <p:spPr>
            <a:xfrm>
              <a:off x="6967400" y="3016846"/>
              <a:ext cx="115543" cy="134514"/>
            </a:xfrm>
            <a:custGeom>
              <a:avLst/>
              <a:gdLst/>
              <a:ahLst/>
              <a:cxnLst/>
              <a:rect l="l" t="t" r="r" b="b"/>
              <a:pathLst>
                <a:path w="8740" h="10175" extrusionOk="0">
                  <a:moveTo>
                    <a:pt x="0" y="1"/>
                  </a:moveTo>
                  <a:lnTo>
                    <a:pt x="0" y="10175"/>
                  </a:lnTo>
                  <a:lnTo>
                    <a:pt x="8740" y="5005"/>
                  </a:lnTo>
                  <a:lnTo>
                    <a:pt x="0" y="1"/>
                  </a:lnTo>
                  <a:close/>
                </a:path>
              </a:pathLst>
            </a:custGeom>
            <a:solidFill>
              <a:srgbClr val="FFD497"/>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3" name="Google Shape;233;p4"/>
            <p:cNvSpPr/>
            <p:nvPr/>
          </p:nvSpPr>
          <p:spPr>
            <a:xfrm>
              <a:off x="7334731" y="3263359"/>
              <a:ext cx="365586" cy="630184"/>
            </a:xfrm>
            <a:custGeom>
              <a:avLst/>
              <a:gdLst/>
              <a:ahLst/>
              <a:cxnLst/>
              <a:rect l="l" t="t" r="r" b="b"/>
              <a:pathLst>
                <a:path w="27654" h="47669" extrusionOk="0">
                  <a:moveTo>
                    <a:pt x="27654" y="1"/>
                  </a:moveTo>
                  <a:lnTo>
                    <a:pt x="1" y="15845"/>
                  </a:lnTo>
                  <a:lnTo>
                    <a:pt x="1" y="47668"/>
                  </a:lnTo>
                  <a:lnTo>
                    <a:pt x="27521" y="31823"/>
                  </a:lnTo>
                  <a:lnTo>
                    <a:pt x="27654" y="31690"/>
                  </a:lnTo>
                  <a:lnTo>
                    <a:pt x="27654" y="1"/>
                  </a:lnTo>
                  <a:close/>
                </a:path>
              </a:pathLst>
            </a:custGeom>
            <a:solidFill>
              <a:srgbClr val="F15A29"/>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4" name="Google Shape;234;p4"/>
            <p:cNvSpPr/>
            <p:nvPr/>
          </p:nvSpPr>
          <p:spPr>
            <a:xfrm>
              <a:off x="7334731" y="3052130"/>
              <a:ext cx="365586" cy="420713"/>
            </a:xfrm>
            <a:custGeom>
              <a:avLst/>
              <a:gdLst/>
              <a:ahLst/>
              <a:cxnLst/>
              <a:rect l="l" t="t" r="r" b="b"/>
              <a:pathLst>
                <a:path w="27654" h="31824" extrusionOk="0">
                  <a:moveTo>
                    <a:pt x="1" y="1"/>
                  </a:moveTo>
                  <a:lnTo>
                    <a:pt x="1" y="31823"/>
                  </a:lnTo>
                  <a:lnTo>
                    <a:pt x="27654" y="15979"/>
                  </a:lnTo>
                  <a:lnTo>
                    <a:pt x="27654" y="15845"/>
                  </a:lnTo>
                  <a:lnTo>
                    <a:pt x="1" y="1"/>
                  </a:lnTo>
                  <a:close/>
                </a:path>
              </a:pathLst>
            </a:custGeom>
            <a:solidFill>
              <a:srgbClr val="FBB040"/>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5" name="Google Shape;235;p4"/>
            <p:cNvSpPr/>
            <p:nvPr/>
          </p:nvSpPr>
          <p:spPr>
            <a:xfrm>
              <a:off x="6970930" y="4314217"/>
              <a:ext cx="363814" cy="420713"/>
            </a:xfrm>
            <a:custGeom>
              <a:avLst/>
              <a:gdLst/>
              <a:ahLst/>
              <a:cxnLst/>
              <a:rect l="l" t="t" r="r" b="b"/>
              <a:pathLst>
                <a:path w="27520" h="31824" extrusionOk="0">
                  <a:moveTo>
                    <a:pt x="27520" y="1"/>
                  </a:moveTo>
                  <a:lnTo>
                    <a:pt x="0" y="15979"/>
                  </a:lnTo>
                  <a:lnTo>
                    <a:pt x="27520" y="31824"/>
                  </a:lnTo>
                  <a:lnTo>
                    <a:pt x="27520" y="1"/>
                  </a:lnTo>
                  <a:close/>
                </a:path>
              </a:pathLst>
            </a:custGeom>
            <a:solidFill>
              <a:srgbClr val="FBB040"/>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6" name="Google Shape;236;p4"/>
            <p:cNvSpPr/>
            <p:nvPr/>
          </p:nvSpPr>
          <p:spPr>
            <a:xfrm>
              <a:off x="6607116" y="4734917"/>
              <a:ext cx="363828" cy="420713"/>
            </a:xfrm>
            <a:custGeom>
              <a:avLst/>
              <a:gdLst/>
              <a:ahLst/>
              <a:cxnLst/>
              <a:rect l="l" t="t" r="r" b="b"/>
              <a:pathLst>
                <a:path w="27521" h="31824" extrusionOk="0">
                  <a:moveTo>
                    <a:pt x="1" y="1"/>
                  </a:moveTo>
                  <a:lnTo>
                    <a:pt x="1" y="31823"/>
                  </a:lnTo>
                  <a:lnTo>
                    <a:pt x="27520" y="15979"/>
                  </a:lnTo>
                  <a:lnTo>
                    <a:pt x="1" y="1"/>
                  </a:lnTo>
                  <a:close/>
                </a:path>
              </a:pathLst>
            </a:custGeom>
            <a:solidFill>
              <a:srgbClr val="F15A29"/>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7" name="Google Shape;237;p4"/>
            <p:cNvSpPr/>
            <p:nvPr/>
          </p:nvSpPr>
          <p:spPr>
            <a:xfrm>
              <a:off x="7334731" y="4314217"/>
              <a:ext cx="365586" cy="841413"/>
            </a:xfrm>
            <a:custGeom>
              <a:avLst/>
              <a:gdLst/>
              <a:ahLst/>
              <a:cxnLst/>
              <a:rect l="l" t="t" r="r" b="b"/>
              <a:pathLst>
                <a:path w="27654" h="63647" extrusionOk="0">
                  <a:moveTo>
                    <a:pt x="1" y="1"/>
                  </a:moveTo>
                  <a:lnTo>
                    <a:pt x="1" y="31824"/>
                  </a:lnTo>
                  <a:lnTo>
                    <a:pt x="1" y="63646"/>
                  </a:lnTo>
                  <a:lnTo>
                    <a:pt x="27521" y="47802"/>
                  </a:lnTo>
                  <a:lnTo>
                    <a:pt x="27654" y="47802"/>
                  </a:lnTo>
                  <a:lnTo>
                    <a:pt x="27654" y="15979"/>
                  </a:lnTo>
                  <a:lnTo>
                    <a:pt x="1" y="1"/>
                  </a:lnTo>
                  <a:close/>
                </a:path>
              </a:pathLst>
            </a:custGeom>
            <a:solidFill>
              <a:srgbClr val="F15A29"/>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8" name="Google Shape;238;p4"/>
            <p:cNvSpPr/>
            <p:nvPr/>
          </p:nvSpPr>
          <p:spPr>
            <a:xfrm>
              <a:off x="7334731" y="4104759"/>
              <a:ext cx="365586" cy="420700"/>
            </a:xfrm>
            <a:custGeom>
              <a:avLst/>
              <a:gdLst/>
              <a:ahLst/>
              <a:cxnLst/>
              <a:rect l="l" t="t" r="r" b="b"/>
              <a:pathLst>
                <a:path w="27654" h="31823" extrusionOk="0">
                  <a:moveTo>
                    <a:pt x="27654" y="0"/>
                  </a:moveTo>
                  <a:lnTo>
                    <a:pt x="1" y="15845"/>
                  </a:lnTo>
                  <a:lnTo>
                    <a:pt x="27654" y="31823"/>
                  </a:lnTo>
                  <a:lnTo>
                    <a:pt x="27654" y="0"/>
                  </a:lnTo>
                  <a:close/>
                </a:path>
              </a:pathLst>
            </a:custGeom>
            <a:solidFill>
              <a:srgbClr val="3691AA"/>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9" name="Google Shape;239;p4"/>
            <p:cNvSpPr/>
            <p:nvPr/>
          </p:nvSpPr>
          <p:spPr>
            <a:xfrm>
              <a:off x="7698546" y="4104759"/>
              <a:ext cx="365586" cy="841400"/>
            </a:xfrm>
            <a:custGeom>
              <a:avLst/>
              <a:gdLst/>
              <a:ahLst/>
              <a:cxnLst/>
              <a:rect l="l" t="t" r="r" b="b"/>
              <a:pathLst>
                <a:path w="27654" h="63646" extrusionOk="0">
                  <a:moveTo>
                    <a:pt x="134" y="0"/>
                  </a:moveTo>
                  <a:lnTo>
                    <a:pt x="1" y="31823"/>
                  </a:lnTo>
                  <a:lnTo>
                    <a:pt x="134" y="31823"/>
                  </a:lnTo>
                  <a:lnTo>
                    <a:pt x="134" y="63646"/>
                  </a:lnTo>
                  <a:lnTo>
                    <a:pt x="27654" y="47668"/>
                  </a:lnTo>
                  <a:lnTo>
                    <a:pt x="27654" y="15845"/>
                  </a:lnTo>
                  <a:lnTo>
                    <a:pt x="134" y="0"/>
                  </a:lnTo>
                  <a:close/>
                </a:path>
              </a:pathLst>
            </a:custGeom>
            <a:solidFill>
              <a:srgbClr val="FBB040"/>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0" name="Google Shape;240;p4"/>
            <p:cNvSpPr/>
            <p:nvPr/>
          </p:nvSpPr>
          <p:spPr>
            <a:xfrm>
              <a:off x="7334731" y="3682288"/>
              <a:ext cx="729400" cy="631942"/>
            </a:xfrm>
            <a:custGeom>
              <a:avLst/>
              <a:gdLst/>
              <a:ahLst/>
              <a:cxnLst/>
              <a:rect l="l" t="t" r="r" b="b"/>
              <a:pathLst>
                <a:path w="55174" h="47802" extrusionOk="0">
                  <a:moveTo>
                    <a:pt x="27654" y="1"/>
                  </a:moveTo>
                  <a:lnTo>
                    <a:pt x="1" y="15979"/>
                  </a:lnTo>
                  <a:lnTo>
                    <a:pt x="1" y="47802"/>
                  </a:lnTo>
                  <a:lnTo>
                    <a:pt x="27654" y="31957"/>
                  </a:lnTo>
                  <a:lnTo>
                    <a:pt x="55174" y="15979"/>
                  </a:lnTo>
                  <a:lnTo>
                    <a:pt x="27654" y="1"/>
                  </a:lnTo>
                  <a:close/>
                </a:path>
              </a:pathLst>
            </a:custGeom>
            <a:solidFill>
              <a:srgbClr val="FBB040"/>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241" name="Google Shape;241;p4"/>
          <p:cNvGrpSpPr/>
          <p:nvPr/>
        </p:nvGrpSpPr>
        <p:grpSpPr>
          <a:xfrm>
            <a:off x="6187448" y="9616"/>
            <a:ext cx="2855511" cy="1058334"/>
            <a:chOff x="202822" y="216303"/>
            <a:chExt cx="3221107" cy="1222800"/>
          </a:xfrm>
        </p:grpSpPr>
        <p:sp>
          <p:nvSpPr>
            <p:cNvPr id="242" name="Google Shape;242;p4"/>
            <p:cNvSpPr/>
            <p:nvPr/>
          </p:nvSpPr>
          <p:spPr>
            <a:xfrm rot="-5400000">
              <a:off x="1991089" y="175089"/>
              <a:ext cx="408905" cy="491333"/>
            </a:xfrm>
            <a:custGeom>
              <a:avLst/>
              <a:gdLst/>
              <a:ahLst/>
              <a:cxnLst/>
              <a:rect l="l" t="t" r="r" b="b"/>
              <a:pathLst>
                <a:path w="27654" h="31823" extrusionOk="0">
                  <a:moveTo>
                    <a:pt x="27653" y="0"/>
                  </a:moveTo>
                  <a:lnTo>
                    <a:pt x="0" y="15978"/>
                  </a:lnTo>
                  <a:lnTo>
                    <a:pt x="27653" y="31823"/>
                  </a:lnTo>
                  <a:lnTo>
                    <a:pt x="27653" y="0"/>
                  </a:lnTo>
                  <a:close/>
                </a:path>
              </a:pathLst>
            </a:custGeom>
            <a:solidFill>
              <a:srgbClr val="0C2E3A"/>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3" name="Google Shape;243;p4"/>
            <p:cNvSpPr/>
            <p:nvPr/>
          </p:nvSpPr>
          <p:spPr>
            <a:xfrm rot="-5400000">
              <a:off x="1745408" y="174047"/>
              <a:ext cx="408905" cy="493417"/>
            </a:xfrm>
            <a:custGeom>
              <a:avLst/>
              <a:gdLst/>
              <a:ahLst/>
              <a:cxnLst/>
              <a:rect l="l" t="t" r="r" b="b"/>
              <a:pathLst>
                <a:path w="27654" h="31958" extrusionOk="0">
                  <a:moveTo>
                    <a:pt x="0" y="1"/>
                  </a:moveTo>
                  <a:lnTo>
                    <a:pt x="0" y="31957"/>
                  </a:lnTo>
                  <a:lnTo>
                    <a:pt x="27653" y="15979"/>
                  </a:lnTo>
                  <a:lnTo>
                    <a:pt x="0" y="1"/>
                  </a:lnTo>
                  <a:close/>
                </a:path>
              </a:pathLst>
            </a:custGeom>
            <a:solidFill>
              <a:srgbClr val="78001B"/>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4" name="Google Shape;244;p4"/>
            <p:cNvSpPr/>
            <p:nvPr/>
          </p:nvSpPr>
          <p:spPr>
            <a:xfrm rot="-5400000">
              <a:off x="1008375" y="175082"/>
              <a:ext cx="408905" cy="491348"/>
            </a:xfrm>
            <a:custGeom>
              <a:avLst/>
              <a:gdLst/>
              <a:ahLst/>
              <a:cxnLst/>
              <a:rect l="l" t="t" r="r" b="b"/>
              <a:pathLst>
                <a:path w="27654" h="31824" extrusionOk="0">
                  <a:moveTo>
                    <a:pt x="27653" y="1"/>
                  </a:moveTo>
                  <a:lnTo>
                    <a:pt x="0" y="15845"/>
                  </a:lnTo>
                  <a:lnTo>
                    <a:pt x="27653" y="31823"/>
                  </a:lnTo>
                  <a:lnTo>
                    <a:pt x="27653" y="1"/>
                  </a:lnTo>
                  <a:close/>
                </a:path>
              </a:pathLst>
            </a:custGeom>
            <a:solidFill>
              <a:srgbClr val="FBB040"/>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5" name="Google Shape;245;p4"/>
            <p:cNvSpPr/>
            <p:nvPr/>
          </p:nvSpPr>
          <p:spPr>
            <a:xfrm rot="-5400000">
              <a:off x="1376375" y="51735"/>
              <a:ext cx="408905" cy="738041"/>
            </a:xfrm>
            <a:custGeom>
              <a:avLst/>
              <a:gdLst/>
              <a:ahLst/>
              <a:cxnLst/>
              <a:rect l="l" t="t" r="r" b="b"/>
              <a:pathLst>
                <a:path w="27654" h="47802" extrusionOk="0">
                  <a:moveTo>
                    <a:pt x="0" y="0"/>
                  </a:moveTo>
                  <a:lnTo>
                    <a:pt x="0" y="31823"/>
                  </a:lnTo>
                  <a:lnTo>
                    <a:pt x="134" y="31956"/>
                  </a:lnTo>
                  <a:lnTo>
                    <a:pt x="27653" y="47801"/>
                  </a:lnTo>
                  <a:lnTo>
                    <a:pt x="27653" y="15978"/>
                  </a:lnTo>
                  <a:lnTo>
                    <a:pt x="0" y="0"/>
                  </a:lnTo>
                  <a:close/>
                </a:path>
              </a:pathLst>
            </a:custGeom>
            <a:solidFill>
              <a:srgbClr val="F15A29"/>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6" name="Google Shape;246;p4"/>
            <p:cNvSpPr/>
            <p:nvPr/>
          </p:nvSpPr>
          <p:spPr>
            <a:xfrm rot="-5400000">
              <a:off x="2605788" y="51735"/>
              <a:ext cx="408905" cy="738041"/>
            </a:xfrm>
            <a:custGeom>
              <a:avLst/>
              <a:gdLst/>
              <a:ahLst/>
              <a:cxnLst/>
              <a:rect l="l" t="t" r="r" b="b"/>
              <a:pathLst>
                <a:path w="27654" h="47802" extrusionOk="0">
                  <a:moveTo>
                    <a:pt x="27653" y="1"/>
                  </a:moveTo>
                  <a:lnTo>
                    <a:pt x="0" y="15979"/>
                  </a:lnTo>
                  <a:lnTo>
                    <a:pt x="0" y="47802"/>
                  </a:lnTo>
                  <a:lnTo>
                    <a:pt x="134" y="47802"/>
                  </a:lnTo>
                  <a:lnTo>
                    <a:pt x="27653" y="31824"/>
                  </a:lnTo>
                  <a:lnTo>
                    <a:pt x="27653" y="1"/>
                  </a:lnTo>
                  <a:close/>
                </a:path>
              </a:pathLst>
            </a:custGeom>
            <a:solidFill>
              <a:srgbClr val="3691AA"/>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7" name="Google Shape;247;p4"/>
            <p:cNvSpPr/>
            <p:nvPr/>
          </p:nvSpPr>
          <p:spPr>
            <a:xfrm rot="-5400000">
              <a:off x="2974786" y="174098"/>
              <a:ext cx="406939" cy="491348"/>
            </a:xfrm>
            <a:custGeom>
              <a:avLst/>
              <a:gdLst/>
              <a:ahLst/>
              <a:cxnLst/>
              <a:rect l="l" t="t" r="r" b="b"/>
              <a:pathLst>
                <a:path w="27521" h="31824" extrusionOk="0">
                  <a:moveTo>
                    <a:pt x="27520" y="1"/>
                  </a:moveTo>
                  <a:lnTo>
                    <a:pt x="1" y="15979"/>
                  </a:lnTo>
                  <a:lnTo>
                    <a:pt x="27520" y="31823"/>
                  </a:lnTo>
                  <a:lnTo>
                    <a:pt x="27520" y="1"/>
                  </a:lnTo>
                  <a:close/>
                </a:path>
              </a:pathLst>
            </a:custGeom>
            <a:solidFill>
              <a:srgbClr val="F15A29"/>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8" name="Google Shape;248;p4"/>
            <p:cNvSpPr/>
            <p:nvPr/>
          </p:nvSpPr>
          <p:spPr>
            <a:xfrm rot="-5400000">
              <a:off x="2237796" y="175089"/>
              <a:ext cx="408905" cy="491333"/>
            </a:xfrm>
            <a:custGeom>
              <a:avLst/>
              <a:gdLst/>
              <a:ahLst/>
              <a:cxnLst/>
              <a:rect l="l" t="t" r="r" b="b"/>
              <a:pathLst>
                <a:path w="27654" h="31823" extrusionOk="0">
                  <a:moveTo>
                    <a:pt x="0" y="0"/>
                  </a:moveTo>
                  <a:lnTo>
                    <a:pt x="0" y="31823"/>
                  </a:lnTo>
                  <a:lnTo>
                    <a:pt x="27653" y="15845"/>
                  </a:lnTo>
                  <a:lnTo>
                    <a:pt x="0" y="0"/>
                  </a:lnTo>
                  <a:close/>
                </a:path>
              </a:pathLst>
            </a:custGeom>
            <a:solidFill>
              <a:srgbClr val="00A6A6"/>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9" name="Google Shape;249;p4"/>
            <p:cNvSpPr/>
            <p:nvPr/>
          </p:nvSpPr>
          <p:spPr>
            <a:xfrm rot="-5400000">
              <a:off x="1991089" y="175089"/>
              <a:ext cx="408905" cy="491333"/>
            </a:xfrm>
            <a:custGeom>
              <a:avLst/>
              <a:gdLst/>
              <a:ahLst/>
              <a:cxnLst/>
              <a:rect l="l" t="t" r="r" b="b"/>
              <a:pathLst>
                <a:path w="27654" h="31823" extrusionOk="0">
                  <a:moveTo>
                    <a:pt x="27653" y="0"/>
                  </a:moveTo>
                  <a:lnTo>
                    <a:pt x="0" y="15978"/>
                  </a:lnTo>
                  <a:lnTo>
                    <a:pt x="27653" y="31823"/>
                  </a:lnTo>
                  <a:lnTo>
                    <a:pt x="27653" y="0"/>
                  </a:lnTo>
                  <a:close/>
                </a:path>
              </a:pathLst>
            </a:custGeom>
            <a:solidFill>
              <a:srgbClr val="035775"/>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0" name="Google Shape;250;p4"/>
            <p:cNvSpPr/>
            <p:nvPr/>
          </p:nvSpPr>
          <p:spPr>
            <a:xfrm rot="-5400000">
              <a:off x="1745408" y="174047"/>
              <a:ext cx="408905" cy="493417"/>
            </a:xfrm>
            <a:custGeom>
              <a:avLst/>
              <a:gdLst/>
              <a:ahLst/>
              <a:cxnLst/>
              <a:rect l="l" t="t" r="r" b="b"/>
              <a:pathLst>
                <a:path w="27654" h="31958" extrusionOk="0">
                  <a:moveTo>
                    <a:pt x="0" y="1"/>
                  </a:moveTo>
                  <a:lnTo>
                    <a:pt x="0" y="31957"/>
                  </a:lnTo>
                  <a:lnTo>
                    <a:pt x="27653" y="15979"/>
                  </a:lnTo>
                  <a:lnTo>
                    <a:pt x="0" y="1"/>
                  </a:lnTo>
                  <a:close/>
                </a:path>
              </a:pathLst>
            </a:custGeom>
            <a:solidFill>
              <a:srgbClr val="FFA73B"/>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1" name="Google Shape;251;p4"/>
            <p:cNvSpPr/>
            <p:nvPr/>
          </p:nvSpPr>
          <p:spPr>
            <a:xfrm rot="-5400000">
              <a:off x="1746392" y="581978"/>
              <a:ext cx="406939" cy="493417"/>
            </a:xfrm>
            <a:custGeom>
              <a:avLst/>
              <a:gdLst/>
              <a:ahLst/>
              <a:cxnLst/>
              <a:rect l="l" t="t" r="r" b="b"/>
              <a:pathLst>
                <a:path w="27521" h="31958" extrusionOk="0">
                  <a:moveTo>
                    <a:pt x="27520" y="1"/>
                  </a:moveTo>
                  <a:lnTo>
                    <a:pt x="1" y="15979"/>
                  </a:lnTo>
                  <a:lnTo>
                    <a:pt x="27520" y="31957"/>
                  </a:lnTo>
                  <a:lnTo>
                    <a:pt x="27520" y="1"/>
                  </a:lnTo>
                  <a:close/>
                </a:path>
              </a:pathLst>
            </a:custGeom>
            <a:solidFill>
              <a:srgbClr val="78001B"/>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2" name="Google Shape;252;p4"/>
            <p:cNvSpPr/>
            <p:nvPr/>
          </p:nvSpPr>
          <p:spPr>
            <a:xfrm rot="-5400000">
              <a:off x="1992072" y="583020"/>
              <a:ext cx="406939" cy="491333"/>
            </a:xfrm>
            <a:custGeom>
              <a:avLst/>
              <a:gdLst/>
              <a:ahLst/>
              <a:cxnLst/>
              <a:rect l="l" t="t" r="r" b="b"/>
              <a:pathLst>
                <a:path w="27521" h="31823" extrusionOk="0">
                  <a:moveTo>
                    <a:pt x="1" y="0"/>
                  </a:moveTo>
                  <a:lnTo>
                    <a:pt x="1" y="31823"/>
                  </a:lnTo>
                  <a:lnTo>
                    <a:pt x="27520" y="15978"/>
                  </a:lnTo>
                  <a:lnTo>
                    <a:pt x="1" y="0"/>
                  </a:lnTo>
                  <a:close/>
                </a:path>
              </a:pathLst>
            </a:custGeom>
            <a:solidFill>
              <a:srgbClr val="78001B"/>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3" name="Google Shape;253;p4"/>
            <p:cNvSpPr/>
            <p:nvPr/>
          </p:nvSpPr>
          <p:spPr>
            <a:xfrm rot="-5400000">
              <a:off x="1745408" y="174047"/>
              <a:ext cx="408905" cy="493417"/>
            </a:xfrm>
            <a:custGeom>
              <a:avLst/>
              <a:gdLst/>
              <a:ahLst/>
              <a:cxnLst/>
              <a:rect l="l" t="t" r="r" b="b"/>
              <a:pathLst>
                <a:path w="27654" h="31958" extrusionOk="0">
                  <a:moveTo>
                    <a:pt x="0" y="1"/>
                  </a:moveTo>
                  <a:lnTo>
                    <a:pt x="0" y="31957"/>
                  </a:lnTo>
                  <a:lnTo>
                    <a:pt x="27653" y="15979"/>
                  </a:lnTo>
                  <a:lnTo>
                    <a:pt x="0" y="1"/>
                  </a:lnTo>
                  <a:close/>
                </a:path>
              </a:pathLst>
            </a:custGeom>
            <a:solidFill>
              <a:srgbClr val="78001B"/>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4" name="Google Shape;254;p4"/>
            <p:cNvSpPr/>
            <p:nvPr/>
          </p:nvSpPr>
          <p:spPr>
            <a:xfrm rot="-5400000">
              <a:off x="1992072" y="989967"/>
              <a:ext cx="406939" cy="491333"/>
            </a:xfrm>
            <a:custGeom>
              <a:avLst/>
              <a:gdLst/>
              <a:ahLst/>
              <a:cxnLst/>
              <a:rect l="l" t="t" r="r" b="b"/>
              <a:pathLst>
                <a:path w="27521" h="31823" extrusionOk="0">
                  <a:moveTo>
                    <a:pt x="27521" y="0"/>
                  </a:moveTo>
                  <a:lnTo>
                    <a:pt x="1" y="15978"/>
                  </a:lnTo>
                  <a:lnTo>
                    <a:pt x="27521" y="31823"/>
                  </a:lnTo>
                  <a:lnTo>
                    <a:pt x="27521" y="0"/>
                  </a:lnTo>
                  <a:close/>
                </a:path>
              </a:pathLst>
            </a:custGeom>
            <a:solidFill>
              <a:srgbClr val="78001B"/>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5" name="Google Shape;255;p4"/>
            <p:cNvSpPr/>
            <p:nvPr/>
          </p:nvSpPr>
          <p:spPr>
            <a:xfrm rot="-5400000">
              <a:off x="1378385" y="460692"/>
              <a:ext cx="406939" cy="735988"/>
            </a:xfrm>
            <a:custGeom>
              <a:avLst/>
              <a:gdLst/>
              <a:ahLst/>
              <a:cxnLst/>
              <a:rect l="l" t="t" r="r" b="b"/>
              <a:pathLst>
                <a:path w="27521" h="47669" extrusionOk="0">
                  <a:moveTo>
                    <a:pt x="27520" y="1"/>
                  </a:moveTo>
                  <a:lnTo>
                    <a:pt x="1" y="15845"/>
                  </a:lnTo>
                  <a:lnTo>
                    <a:pt x="1" y="47668"/>
                  </a:lnTo>
                  <a:lnTo>
                    <a:pt x="27520" y="31823"/>
                  </a:lnTo>
                  <a:lnTo>
                    <a:pt x="27520" y="31690"/>
                  </a:lnTo>
                  <a:lnTo>
                    <a:pt x="27520" y="1"/>
                  </a:lnTo>
                  <a:close/>
                </a:path>
              </a:pathLst>
            </a:custGeom>
            <a:solidFill>
              <a:srgbClr val="3691AA"/>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6" name="Google Shape;256;p4"/>
            <p:cNvSpPr/>
            <p:nvPr/>
          </p:nvSpPr>
          <p:spPr>
            <a:xfrm rot="-5400000">
              <a:off x="214201" y="757864"/>
              <a:ext cx="118883" cy="141642"/>
            </a:xfrm>
            <a:custGeom>
              <a:avLst/>
              <a:gdLst/>
              <a:ahLst/>
              <a:cxnLst/>
              <a:rect l="l" t="t" r="r" b="b"/>
              <a:pathLst>
                <a:path w="8040" h="9174" extrusionOk="0">
                  <a:moveTo>
                    <a:pt x="8040" y="0"/>
                  </a:moveTo>
                  <a:lnTo>
                    <a:pt x="1" y="4604"/>
                  </a:lnTo>
                  <a:lnTo>
                    <a:pt x="8040" y="9174"/>
                  </a:lnTo>
                  <a:lnTo>
                    <a:pt x="8040" y="0"/>
                  </a:lnTo>
                  <a:close/>
                </a:path>
              </a:pathLst>
            </a:custGeom>
            <a:solidFill>
              <a:srgbClr val="3691AA"/>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7" name="Google Shape;257;p4"/>
            <p:cNvSpPr/>
            <p:nvPr/>
          </p:nvSpPr>
          <p:spPr>
            <a:xfrm rot="-5400000">
              <a:off x="517743" y="582757"/>
              <a:ext cx="406939" cy="491858"/>
            </a:xfrm>
            <a:custGeom>
              <a:avLst/>
              <a:gdLst/>
              <a:ahLst/>
              <a:cxnLst/>
              <a:rect l="l" t="t" r="r" b="b"/>
              <a:pathLst>
                <a:path w="27521" h="31857" extrusionOk="0">
                  <a:moveTo>
                    <a:pt x="1" y="0"/>
                  </a:moveTo>
                  <a:lnTo>
                    <a:pt x="1" y="31857"/>
                  </a:lnTo>
                  <a:lnTo>
                    <a:pt x="27520" y="15845"/>
                  </a:lnTo>
                  <a:lnTo>
                    <a:pt x="1" y="0"/>
                  </a:lnTo>
                  <a:close/>
                </a:path>
              </a:pathLst>
            </a:custGeom>
            <a:solidFill>
              <a:srgbClr val="3691AA"/>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8" name="Google Shape;258;p4"/>
            <p:cNvSpPr/>
            <p:nvPr/>
          </p:nvSpPr>
          <p:spPr>
            <a:xfrm rot="-5400000">
              <a:off x="2771323" y="786497"/>
              <a:ext cx="813863" cy="491348"/>
            </a:xfrm>
            <a:custGeom>
              <a:avLst/>
              <a:gdLst/>
              <a:ahLst/>
              <a:cxnLst/>
              <a:rect l="l" t="t" r="r" b="b"/>
              <a:pathLst>
                <a:path w="55041" h="31824" extrusionOk="0">
                  <a:moveTo>
                    <a:pt x="27521" y="1"/>
                  </a:moveTo>
                  <a:lnTo>
                    <a:pt x="1" y="15979"/>
                  </a:lnTo>
                  <a:lnTo>
                    <a:pt x="27521" y="31823"/>
                  </a:lnTo>
                  <a:lnTo>
                    <a:pt x="55040" y="15979"/>
                  </a:lnTo>
                  <a:lnTo>
                    <a:pt x="27521" y="1"/>
                  </a:lnTo>
                  <a:close/>
                </a:path>
              </a:pathLst>
            </a:custGeom>
            <a:solidFill>
              <a:srgbClr val="3691AA"/>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9" name="Google Shape;259;p4"/>
            <p:cNvSpPr/>
            <p:nvPr/>
          </p:nvSpPr>
          <p:spPr>
            <a:xfrm rot="-5400000">
              <a:off x="2606771" y="459666"/>
              <a:ext cx="406939" cy="738041"/>
            </a:xfrm>
            <a:custGeom>
              <a:avLst/>
              <a:gdLst/>
              <a:ahLst/>
              <a:cxnLst/>
              <a:rect l="l" t="t" r="r" b="b"/>
              <a:pathLst>
                <a:path w="27521" h="47802" extrusionOk="0">
                  <a:moveTo>
                    <a:pt x="1" y="1"/>
                  </a:moveTo>
                  <a:lnTo>
                    <a:pt x="1" y="31824"/>
                  </a:lnTo>
                  <a:lnTo>
                    <a:pt x="27520" y="47802"/>
                  </a:lnTo>
                  <a:lnTo>
                    <a:pt x="27520" y="15979"/>
                  </a:lnTo>
                  <a:lnTo>
                    <a:pt x="1" y="1"/>
                  </a:lnTo>
                  <a:close/>
                </a:path>
              </a:pathLst>
            </a:custGeom>
            <a:solidFill>
              <a:srgbClr val="035775"/>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F5340B"/>
                </a:solidFill>
                <a:highlight>
                  <a:srgbClr val="6B768C"/>
                </a:highlight>
              </a:endParaRPr>
            </a:p>
          </p:txBody>
        </p:sp>
        <p:sp>
          <p:nvSpPr>
            <p:cNvPr id="260" name="Google Shape;260;p4"/>
            <p:cNvSpPr/>
            <p:nvPr/>
          </p:nvSpPr>
          <p:spPr>
            <a:xfrm rot="-5400000">
              <a:off x="2238779" y="583020"/>
              <a:ext cx="406939" cy="491333"/>
            </a:xfrm>
            <a:custGeom>
              <a:avLst/>
              <a:gdLst/>
              <a:ahLst/>
              <a:cxnLst/>
              <a:rect l="l" t="t" r="r" b="b"/>
              <a:pathLst>
                <a:path w="27521" h="31823" extrusionOk="0">
                  <a:moveTo>
                    <a:pt x="27520" y="0"/>
                  </a:moveTo>
                  <a:lnTo>
                    <a:pt x="1" y="15845"/>
                  </a:lnTo>
                  <a:lnTo>
                    <a:pt x="27520" y="31823"/>
                  </a:lnTo>
                  <a:lnTo>
                    <a:pt x="27520" y="0"/>
                  </a:lnTo>
                  <a:close/>
                </a:path>
              </a:pathLst>
            </a:custGeom>
            <a:solidFill>
              <a:srgbClr val="3691AA"/>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61" name="Google Shape;261;p4"/>
            <p:cNvSpPr/>
            <p:nvPr/>
          </p:nvSpPr>
          <p:spPr>
            <a:xfrm rot="-5400000">
              <a:off x="2237796" y="175089"/>
              <a:ext cx="408905" cy="491333"/>
            </a:xfrm>
            <a:custGeom>
              <a:avLst/>
              <a:gdLst/>
              <a:ahLst/>
              <a:cxnLst/>
              <a:rect l="l" t="t" r="r" b="b"/>
              <a:pathLst>
                <a:path w="27654" h="31823" extrusionOk="0">
                  <a:moveTo>
                    <a:pt x="0" y="0"/>
                  </a:moveTo>
                  <a:lnTo>
                    <a:pt x="0" y="31823"/>
                  </a:lnTo>
                  <a:lnTo>
                    <a:pt x="27653" y="15845"/>
                  </a:lnTo>
                  <a:lnTo>
                    <a:pt x="0" y="0"/>
                  </a:lnTo>
                  <a:close/>
                </a:path>
              </a:pathLst>
            </a:custGeom>
            <a:solidFill>
              <a:srgbClr val="FBB040"/>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62" name="Google Shape;262;p4"/>
            <p:cNvSpPr/>
            <p:nvPr/>
          </p:nvSpPr>
          <p:spPr>
            <a:xfrm rot="-5400000">
              <a:off x="1745408" y="174047"/>
              <a:ext cx="408905" cy="493417"/>
            </a:xfrm>
            <a:custGeom>
              <a:avLst/>
              <a:gdLst/>
              <a:ahLst/>
              <a:cxnLst/>
              <a:rect l="l" t="t" r="r" b="b"/>
              <a:pathLst>
                <a:path w="27654" h="31958" extrusionOk="0">
                  <a:moveTo>
                    <a:pt x="0" y="1"/>
                  </a:moveTo>
                  <a:lnTo>
                    <a:pt x="0" y="31957"/>
                  </a:lnTo>
                  <a:lnTo>
                    <a:pt x="27653" y="15979"/>
                  </a:lnTo>
                  <a:lnTo>
                    <a:pt x="0" y="1"/>
                  </a:lnTo>
                  <a:close/>
                </a:path>
              </a:pathLst>
            </a:custGeom>
            <a:solidFill>
              <a:srgbClr val="FBB040"/>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63" name="Google Shape;263;p4"/>
            <p:cNvSpPr/>
            <p:nvPr/>
          </p:nvSpPr>
          <p:spPr>
            <a:xfrm rot="-5400000">
              <a:off x="1665242" y="663151"/>
              <a:ext cx="813863" cy="738041"/>
            </a:xfrm>
            <a:custGeom>
              <a:avLst/>
              <a:gdLst/>
              <a:ahLst/>
              <a:cxnLst/>
              <a:rect l="l" t="t" r="r" b="b"/>
              <a:pathLst>
                <a:path w="55041" h="47802" extrusionOk="0">
                  <a:moveTo>
                    <a:pt x="55040" y="1"/>
                  </a:moveTo>
                  <a:lnTo>
                    <a:pt x="27521" y="15979"/>
                  </a:lnTo>
                  <a:lnTo>
                    <a:pt x="1" y="31957"/>
                  </a:lnTo>
                  <a:lnTo>
                    <a:pt x="27521" y="47802"/>
                  </a:lnTo>
                  <a:lnTo>
                    <a:pt x="55040" y="31957"/>
                  </a:lnTo>
                  <a:lnTo>
                    <a:pt x="55040" y="1"/>
                  </a:lnTo>
                  <a:close/>
                </a:path>
              </a:pathLst>
            </a:custGeom>
            <a:solidFill>
              <a:srgbClr val="F15A29"/>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OKCPS_DESIGN01">
  <p:cSld name="CUSTOM_2_1">
    <p:spTree>
      <p:nvGrpSpPr>
        <p:cNvPr id="1" name="Shape 269"/>
        <p:cNvGrpSpPr/>
        <p:nvPr/>
      </p:nvGrpSpPr>
      <p:grpSpPr>
        <a:xfrm>
          <a:off x="0" y="0"/>
          <a:ext cx="0" cy="0"/>
          <a:chOff x="0" y="0"/>
          <a:chExt cx="0" cy="0"/>
        </a:xfrm>
      </p:grpSpPr>
      <p:sp>
        <p:nvSpPr>
          <p:cNvPr id="270" name="Google Shape;270;p7"/>
          <p:cNvSpPr txBox="1">
            <a:spLocks noGrp="1"/>
          </p:cNvSpPr>
          <p:nvPr>
            <p:ph type="ctrTitle"/>
          </p:nvPr>
        </p:nvSpPr>
        <p:spPr>
          <a:xfrm flipH="1">
            <a:off x="770700" y="468450"/>
            <a:ext cx="8095500" cy="577800"/>
          </a:xfrm>
          <a:prstGeom prst="rect">
            <a:avLst/>
          </a:prstGeom>
        </p:spPr>
        <p:txBody>
          <a:bodyPr spcFirstLastPara="1" wrap="square" lIns="91425" tIns="91425" rIns="91425" bIns="91425" anchor="b" anchorCtr="0">
            <a:noAutofit/>
          </a:bodyPr>
          <a:lstStyle>
            <a:lvl1pPr lvl="0" rtl="0">
              <a:spcBef>
                <a:spcPts val="0"/>
              </a:spcBef>
              <a:spcAft>
                <a:spcPts val="0"/>
              </a:spcAft>
              <a:buSzPts val="3000"/>
              <a:buNone/>
              <a:defRPr sz="3000"/>
            </a:lvl1pPr>
            <a:lvl2pPr lvl="1" rtl="0">
              <a:spcBef>
                <a:spcPts val="0"/>
              </a:spcBef>
              <a:spcAft>
                <a:spcPts val="0"/>
              </a:spcAft>
              <a:buSzPts val="1600"/>
              <a:buNone/>
              <a:defRPr sz="1600"/>
            </a:lvl2pPr>
            <a:lvl3pPr lvl="2" rtl="0">
              <a:spcBef>
                <a:spcPts val="0"/>
              </a:spcBef>
              <a:spcAft>
                <a:spcPts val="0"/>
              </a:spcAft>
              <a:buSzPts val="1600"/>
              <a:buNone/>
              <a:defRPr sz="1600"/>
            </a:lvl3pPr>
            <a:lvl4pPr lvl="3" rtl="0">
              <a:spcBef>
                <a:spcPts val="0"/>
              </a:spcBef>
              <a:spcAft>
                <a:spcPts val="0"/>
              </a:spcAft>
              <a:buSzPts val="1600"/>
              <a:buNone/>
              <a:defRPr sz="1600"/>
            </a:lvl4pPr>
            <a:lvl5pPr lvl="4" rtl="0">
              <a:spcBef>
                <a:spcPts val="0"/>
              </a:spcBef>
              <a:spcAft>
                <a:spcPts val="0"/>
              </a:spcAft>
              <a:buSzPts val="1600"/>
              <a:buNone/>
              <a:defRPr sz="1600"/>
            </a:lvl5pPr>
            <a:lvl6pPr lvl="5" rtl="0">
              <a:spcBef>
                <a:spcPts val="0"/>
              </a:spcBef>
              <a:spcAft>
                <a:spcPts val="0"/>
              </a:spcAft>
              <a:buSzPts val="1600"/>
              <a:buNone/>
              <a:defRPr sz="1600"/>
            </a:lvl6pPr>
            <a:lvl7pPr lvl="6" rtl="0">
              <a:spcBef>
                <a:spcPts val="0"/>
              </a:spcBef>
              <a:spcAft>
                <a:spcPts val="0"/>
              </a:spcAft>
              <a:buSzPts val="1600"/>
              <a:buNone/>
              <a:defRPr sz="1600"/>
            </a:lvl7pPr>
            <a:lvl8pPr lvl="7" rtl="0">
              <a:spcBef>
                <a:spcPts val="0"/>
              </a:spcBef>
              <a:spcAft>
                <a:spcPts val="0"/>
              </a:spcAft>
              <a:buSzPts val="1600"/>
              <a:buNone/>
              <a:defRPr sz="1600"/>
            </a:lvl8pPr>
            <a:lvl9pPr lvl="8" rtl="0">
              <a:spcBef>
                <a:spcPts val="0"/>
              </a:spcBef>
              <a:spcAft>
                <a:spcPts val="0"/>
              </a:spcAft>
              <a:buSzPts val="1600"/>
              <a:buNone/>
              <a:defRPr sz="1600"/>
            </a:lvl9pPr>
          </a:lstStyle>
          <a:p>
            <a:endParaRPr/>
          </a:p>
        </p:txBody>
      </p:sp>
      <p:grpSp>
        <p:nvGrpSpPr>
          <p:cNvPr id="271" name="Google Shape;271;p7"/>
          <p:cNvGrpSpPr/>
          <p:nvPr/>
        </p:nvGrpSpPr>
        <p:grpSpPr>
          <a:xfrm rot="10800000" flipH="1">
            <a:off x="6315991" y="4244913"/>
            <a:ext cx="2550204" cy="2757917"/>
            <a:chOff x="6607116" y="2397713"/>
            <a:chExt cx="2550204" cy="2757917"/>
          </a:xfrm>
        </p:grpSpPr>
        <p:sp>
          <p:nvSpPr>
            <p:cNvPr id="272" name="Google Shape;272;p7"/>
            <p:cNvSpPr/>
            <p:nvPr/>
          </p:nvSpPr>
          <p:spPr>
            <a:xfrm>
              <a:off x="8793506" y="3682288"/>
              <a:ext cx="363814" cy="422485"/>
            </a:xfrm>
            <a:custGeom>
              <a:avLst/>
              <a:gdLst/>
              <a:ahLst/>
              <a:cxnLst/>
              <a:rect l="l" t="t" r="r" b="b"/>
              <a:pathLst>
                <a:path w="27520" h="31958" extrusionOk="0">
                  <a:moveTo>
                    <a:pt x="27520" y="1"/>
                  </a:moveTo>
                  <a:lnTo>
                    <a:pt x="0" y="15979"/>
                  </a:lnTo>
                  <a:lnTo>
                    <a:pt x="27520" y="31957"/>
                  </a:lnTo>
                  <a:lnTo>
                    <a:pt x="27520" y="1"/>
                  </a:lnTo>
                  <a:close/>
                </a:path>
              </a:pathLst>
            </a:custGeom>
            <a:solidFill>
              <a:srgbClr val="FFA73B"/>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3" name="Google Shape;273;p7"/>
            <p:cNvSpPr/>
            <p:nvPr/>
          </p:nvSpPr>
          <p:spPr>
            <a:xfrm>
              <a:off x="8427933" y="3893530"/>
              <a:ext cx="365586" cy="420700"/>
            </a:xfrm>
            <a:custGeom>
              <a:avLst/>
              <a:gdLst/>
              <a:ahLst/>
              <a:cxnLst/>
              <a:rect l="l" t="t" r="r" b="b"/>
              <a:pathLst>
                <a:path w="27654" h="31823" extrusionOk="0">
                  <a:moveTo>
                    <a:pt x="27653" y="0"/>
                  </a:moveTo>
                  <a:lnTo>
                    <a:pt x="0" y="15978"/>
                  </a:lnTo>
                  <a:lnTo>
                    <a:pt x="27653" y="31823"/>
                  </a:lnTo>
                  <a:lnTo>
                    <a:pt x="27653" y="0"/>
                  </a:lnTo>
                  <a:close/>
                </a:path>
              </a:pathLst>
            </a:custGeom>
            <a:solidFill>
              <a:srgbClr val="0C2E3A"/>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4" name="Google Shape;274;p7"/>
            <p:cNvSpPr/>
            <p:nvPr/>
          </p:nvSpPr>
          <p:spPr>
            <a:xfrm>
              <a:off x="8427933" y="3682288"/>
              <a:ext cx="365586" cy="422485"/>
            </a:xfrm>
            <a:custGeom>
              <a:avLst/>
              <a:gdLst/>
              <a:ahLst/>
              <a:cxnLst/>
              <a:rect l="l" t="t" r="r" b="b"/>
              <a:pathLst>
                <a:path w="27654" h="31958" extrusionOk="0">
                  <a:moveTo>
                    <a:pt x="0" y="1"/>
                  </a:moveTo>
                  <a:lnTo>
                    <a:pt x="0" y="31957"/>
                  </a:lnTo>
                  <a:lnTo>
                    <a:pt x="27653" y="15979"/>
                  </a:lnTo>
                  <a:lnTo>
                    <a:pt x="0" y="1"/>
                  </a:lnTo>
                  <a:close/>
                </a:path>
              </a:pathLst>
            </a:custGeom>
            <a:solidFill>
              <a:srgbClr val="78001B"/>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5" name="Google Shape;275;p7"/>
            <p:cNvSpPr/>
            <p:nvPr/>
          </p:nvSpPr>
          <p:spPr>
            <a:xfrm>
              <a:off x="8427933" y="3052130"/>
              <a:ext cx="365586" cy="420713"/>
            </a:xfrm>
            <a:custGeom>
              <a:avLst/>
              <a:gdLst/>
              <a:ahLst/>
              <a:cxnLst/>
              <a:rect l="l" t="t" r="r" b="b"/>
              <a:pathLst>
                <a:path w="27654" h="31824" extrusionOk="0">
                  <a:moveTo>
                    <a:pt x="27653" y="1"/>
                  </a:moveTo>
                  <a:lnTo>
                    <a:pt x="0" y="15845"/>
                  </a:lnTo>
                  <a:lnTo>
                    <a:pt x="27653" y="31823"/>
                  </a:lnTo>
                  <a:lnTo>
                    <a:pt x="27653" y="1"/>
                  </a:lnTo>
                  <a:close/>
                </a:path>
              </a:pathLst>
            </a:custGeom>
            <a:solidFill>
              <a:srgbClr val="FBB040"/>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6" name="Google Shape;276;p7"/>
            <p:cNvSpPr/>
            <p:nvPr/>
          </p:nvSpPr>
          <p:spPr>
            <a:xfrm>
              <a:off x="8427933" y="3261601"/>
              <a:ext cx="365586" cy="631942"/>
            </a:xfrm>
            <a:custGeom>
              <a:avLst/>
              <a:gdLst/>
              <a:ahLst/>
              <a:cxnLst/>
              <a:rect l="l" t="t" r="r" b="b"/>
              <a:pathLst>
                <a:path w="27654" h="47802" extrusionOk="0">
                  <a:moveTo>
                    <a:pt x="0" y="0"/>
                  </a:moveTo>
                  <a:lnTo>
                    <a:pt x="0" y="31823"/>
                  </a:lnTo>
                  <a:lnTo>
                    <a:pt x="134" y="31956"/>
                  </a:lnTo>
                  <a:lnTo>
                    <a:pt x="27653" y="47801"/>
                  </a:lnTo>
                  <a:lnTo>
                    <a:pt x="27653" y="15978"/>
                  </a:lnTo>
                  <a:lnTo>
                    <a:pt x="0" y="0"/>
                  </a:lnTo>
                  <a:close/>
                </a:path>
              </a:pathLst>
            </a:custGeom>
            <a:solidFill>
              <a:srgbClr val="F15A29"/>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7" name="Google Shape;277;p7"/>
            <p:cNvSpPr/>
            <p:nvPr/>
          </p:nvSpPr>
          <p:spPr>
            <a:xfrm>
              <a:off x="8793506" y="3472830"/>
              <a:ext cx="363814" cy="420713"/>
            </a:xfrm>
            <a:custGeom>
              <a:avLst/>
              <a:gdLst/>
              <a:ahLst/>
              <a:cxnLst/>
              <a:rect l="l" t="t" r="r" b="b"/>
              <a:pathLst>
                <a:path w="27520" h="31824" extrusionOk="0">
                  <a:moveTo>
                    <a:pt x="0" y="0"/>
                  </a:moveTo>
                  <a:lnTo>
                    <a:pt x="0" y="31823"/>
                  </a:lnTo>
                  <a:lnTo>
                    <a:pt x="27520" y="15978"/>
                  </a:lnTo>
                  <a:lnTo>
                    <a:pt x="0" y="0"/>
                  </a:lnTo>
                  <a:close/>
                </a:path>
              </a:pathLst>
            </a:custGeom>
            <a:solidFill>
              <a:srgbClr val="FF823B"/>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8" name="Google Shape;278;p7"/>
            <p:cNvSpPr/>
            <p:nvPr/>
          </p:nvSpPr>
          <p:spPr>
            <a:xfrm>
              <a:off x="8427933" y="4314217"/>
              <a:ext cx="365586" cy="631942"/>
            </a:xfrm>
            <a:custGeom>
              <a:avLst/>
              <a:gdLst/>
              <a:ahLst/>
              <a:cxnLst/>
              <a:rect l="l" t="t" r="r" b="b"/>
              <a:pathLst>
                <a:path w="27654" h="47802" extrusionOk="0">
                  <a:moveTo>
                    <a:pt x="27653" y="1"/>
                  </a:moveTo>
                  <a:lnTo>
                    <a:pt x="0" y="15979"/>
                  </a:lnTo>
                  <a:lnTo>
                    <a:pt x="0" y="47802"/>
                  </a:lnTo>
                  <a:lnTo>
                    <a:pt x="134" y="47802"/>
                  </a:lnTo>
                  <a:lnTo>
                    <a:pt x="27653" y="31824"/>
                  </a:lnTo>
                  <a:lnTo>
                    <a:pt x="27653" y="1"/>
                  </a:lnTo>
                  <a:close/>
                </a:path>
              </a:pathLst>
            </a:custGeom>
            <a:solidFill>
              <a:srgbClr val="3691AA"/>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9" name="Google Shape;279;p7"/>
            <p:cNvSpPr/>
            <p:nvPr/>
          </p:nvSpPr>
          <p:spPr>
            <a:xfrm>
              <a:off x="8429691" y="4734917"/>
              <a:ext cx="363828" cy="420713"/>
            </a:xfrm>
            <a:custGeom>
              <a:avLst/>
              <a:gdLst/>
              <a:ahLst/>
              <a:cxnLst/>
              <a:rect l="l" t="t" r="r" b="b"/>
              <a:pathLst>
                <a:path w="27521" h="31824" extrusionOk="0">
                  <a:moveTo>
                    <a:pt x="27520" y="1"/>
                  </a:moveTo>
                  <a:lnTo>
                    <a:pt x="1" y="15979"/>
                  </a:lnTo>
                  <a:lnTo>
                    <a:pt x="27520" y="31823"/>
                  </a:lnTo>
                  <a:lnTo>
                    <a:pt x="27520" y="1"/>
                  </a:lnTo>
                  <a:close/>
                </a:path>
              </a:pathLst>
            </a:custGeom>
            <a:solidFill>
              <a:srgbClr val="F15A29"/>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80" name="Google Shape;280;p7"/>
            <p:cNvSpPr/>
            <p:nvPr/>
          </p:nvSpPr>
          <p:spPr>
            <a:xfrm>
              <a:off x="8793506" y="4314217"/>
              <a:ext cx="363814" cy="420713"/>
            </a:xfrm>
            <a:custGeom>
              <a:avLst/>
              <a:gdLst/>
              <a:ahLst/>
              <a:cxnLst/>
              <a:rect l="l" t="t" r="r" b="b"/>
              <a:pathLst>
                <a:path w="27520" h="31824" extrusionOk="0">
                  <a:moveTo>
                    <a:pt x="0" y="1"/>
                  </a:moveTo>
                  <a:lnTo>
                    <a:pt x="0" y="31824"/>
                  </a:lnTo>
                  <a:lnTo>
                    <a:pt x="27520" y="15979"/>
                  </a:lnTo>
                  <a:lnTo>
                    <a:pt x="0" y="1"/>
                  </a:lnTo>
                  <a:close/>
                </a:path>
              </a:pathLst>
            </a:custGeom>
            <a:solidFill>
              <a:srgbClr val="FBB040"/>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81" name="Google Shape;281;p7"/>
            <p:cNvSpPr/>
            <p:nvPr/>
          </p:nvSpPr>
          <p:spPr>
            <a:xfrm>
              <a:off x="8793506" y="3682288"/>
              <a:ext cx="363814" cy="422485"/>
            </a:xfrm>
            <a:custGeom>
              <a:avLst/>
              <a:gdLst/>
              <a:ahLst/>
              <a:cxnLst/>
              <a:rect l="l" t="t" r="r" b="b"/>
              <a:pathLst>
                <a:path w="27520" h="31958" extrusionOk="0">
                  <a:moveTo>
                    <a:pt x="27520" y="1"/>
                  </a:moveTo>
                  <a:lnTo>
                    <a:pt x="0" y="15979"/>
                  </a:lnTo>
                  <a:lnTo>
                    <a:pt x="27520" y="31957"/>
                  </a:lnTo>
                  <a:lnTo>
                    <a:pt x="27520" y="1"/>
                  </a:lnTo>
                  <a:close/>
                </a:path>
              </a:pathLst>
            </a:custGeom>
            <a:solidFill>
              <a:srgbClr val="FBB040"/>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82" name="Google Shape;282;p7"/>
            <p:cNvSpPr/>
            <p:nvPr/>
          </p:nvSpPr>
          <p:spPr>
            <a:xfrm>
              <a:off x="8427933" y="4104759"/>
              <a:ext cx="365586" cy="420700"/>
            </a:xfrm>
            <a:custGeom>
              <a:avLst/>
              <a:gdLst/>
              <a:ahLst/>
              <a:cxnLst/>
              <a:rect l="l" t="t" r="r" b="b"/>
              <a:pathLst>
                <a:path w="27654" h="31823" extrusionOk="0">
                  <a:moveTo>
                    <a:pt x="0" y="0"/>
                  </a:moveTo>
                  <a:lnTo>
                    <a:pt x="0" y="31823"/>
                  </a:lnTo>
                  <a:lnTo>
                    <a:pt x="27653" y="15845"/>
                  </a:lnTo>
                  <a:lnTo>
                    <a:pt x="0" y="0"/>
                  </a:lnTo>
                  <a:close/>
                </a:path>
              </a:pathLst>
            </a:custGeom>
            <a:solidFill>
              <a:srgbClr val="00A6A6"/>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83" name="Google Shape;283;p7"/>
            <p:cNvSpPr/>
            <p:nvPr/>
          </p:nvSpPr>
          <p:spPr>
            <a:xfrm>
              <a:off x="8427933" y="3893530"/>
              <a:ext cx="365586" cy="420700"/>
            </a:xfrm>
            <a:custGeom>
              <a:avLst/>
              <a:gdLst/>
              <a:ahLst/>
              <a:cxnLst/>
              <a:rect l="l" t="t" r="r" b="b"/>
              <a:pathLst>
                <a:path w="27654" h="31823" extrusionOk="0">
                  <a:moveTo>
                    <a:pt x="27653" y="0"/>
                  </a:moveTo>
                  <a:lnTo>
                    <a:pt x="0" y="15978"/>
                  </a:lnTo>
                  <a:lnTo>
                    <a:pt x="27653" y="31823"/>
                  </a:lnTo>
                  <a:lnTo>
                    <a:pt x="27653" y="0"/>
                  </a:lnTo>
                  <a:close/>
                </a:path>
              </a:pathLst>
            </a:custGeom>
            <a:solidFill>
              <a:srgbClr val="035775"/>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84" name="Google Shape;284;p7"/>
            <p:cNvSpPr/>
            <p:nvPr/>
          </p:nvSpPr>
          <p:spPr>
            <a:xfrm>
              <a:off x="8427933" y="3682288"/>
              <a:ext cx="365586" cy="422485"/>
            </a:xfrm>
            <a:custGeom>
              <a:avLst/>
              <a:gdLst/>
              <a:ahLst/>
              <a:cxnLst/>
              <a:rect l="l" t="t" r="r" b="b"/>
              <a:pathLst>
                <a:path w="27654" h="31958" extrusionOk="0">
                  <a:moveTo>
                    <a:pt x="0" y="1"/>
                  </a:moveTo>
                  <a:lnTo>
                    <a:pt x="0" y="31957"/>
                  </a:lnTo>
                  <a:lnTo>
                    <a:pt x="27653" y="15979"/>
                  </a:lnTo>
                  <a:lnTo>
                    <a:pt x="0" y="1"/>
                  </a:lnTo>
                  <a:close/>
                </a:path>
              </a:pathLst>
            </a:custGeom>
            <a:solidFill>
              <a:srgbClr val="FFA73B"/>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85" name="Google Shape;285;p7"/>
            <p:cNvSpPr/>
            <p:nvPr/>
          </p:nvSpPr>
          <p:spPr>
            <a:xfrm>
              <a:off x="8064118" y="3682288"/>
              <a:ext cx="363828" cy="422485"/>
            </a:xfrm>
            <a:custGeom>
              <a:avLst/>
              <a:gdLst/>
              <a:ahLst/>
              <a:cxnLst/>
              <a:rect l="l" t="t" r="r" b="b"/>
              <a:pathLst>
                <a:path w="27521" h="31958" extrusionOk="0">
                  <a:moveTo>
                    <a:pt x="27520" y="1"/>
                  </a:moveTo>
                  <a:lnTo>
                    <a:pt x="1" y="15979"/>
                  </a:lnTo>
                  <a:lnTo>
                    <a:pt x="27520" y="31957"/>
                  </a:lnTo>
                  <a:lnTo>
                    <a:pt x="27520" y="1"/>
                  </a:lnTo>
                  <a:close/>
                </a:path>
              </a:pathLst>
            </a:custGeom>
            <a:solidFill>
              <a:srgbClr val="78001B"/>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86" name="Google Shape;286;p7"/>
            <p:cNvSpPr/>
            <p:nvPr/>
          </p:nvSpPr>
          <p:spPr>
            <a:xfrm>
              <a:off x="8064118" y="3893530"/>
              <a:ext cx="363828" cy="420700"/>
            </a:xfrm>
            <a:custGeom>
              <a:avLst/>
              <a:gdLst/>
              <a:ahLst/>
              <a:cxnLst/>
              <a:rect l="l" t="t" r="r" b="b"/>
              <a:pathLst>
                <a:path w="27521" h="31823" extrusionOk="0">
                  <a:moveTo>
                    <a:pt x="1" y="0"/>
                  </a:moveTo>
                  <a:lnTo>
                    <a:pt x="1" y="31823"/>
                  </a:lnTo>
                  <a:lnTo>
                    <a:pt x="27520" y="15978"/>
                  </a:lnTo>
                  <a:lnTo>
                    <a:pt x="1" y="0"/>
                  </a:lnTo>
                  <a:close/>
                </a:path>
              </a:pathLst>
            </a:custGeom>
            <a:solidFill>
              <a:srgbClr val="78001B"/>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87" name="Google Shape;287;p7"/>
            <p:cNvSpPr/>
            <p:nvPr/>
          </p:nvSpPr>
          <p:spPr>
            <a:xfrm>
              <a:off x="8427933" y="3682288"/>
              <a:ext cx="365586" cy="422485"/>
            </a:xfrm>
            <a:custGeom>
              <a:avLst/>
              <a:gdLst/>
              <a:ahLst/>
              <a:cxnLst/>
              <a:rect l="l" t="t" r="r" b="b"/>
              <a:pathLst>
                <a:path w="27654" h="31958" extrusionOk="0">
                  <a:moveTo>
                    <a:pt x="0" y="1"/>
                  </a:moveTo>
                  <a:lnTo>
                    <a:pt x="0" y="31957"/>
                  </a:lnTo>
                  <a:lnTo>
                    <a:pt x="27653" y="15979"/>
                  </a:lnTo>
                  <a:lnTo>
                    <a:pt x="0" y="1"/>
                  </a:lnTo>
                  <a:close/>
                </a:path>
              </a:pathLst>
            </a:custGeom>
            <a:solidFill>
              <a:srgbClr val="78001B"/>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88" name="Google Shape;288;p7"/>
            <p:cNvSpPr/>
            <p:nvPr/>
          </p:nvSpPr>
          <p:spPr>
            <a:xfrm>
              <a:off x="7700304" y="3893530"/>
              <a:ext cx="363828" cy="420700"/>
            </a:xfrm>
            <a:custGeom>
              <a:avLst/>
              <a:gdLst/>
              <a:ahLst/>
              <a:cxnLst/>
              <a:rect l="l" t="t" r="r" b="b"/>
              <a:pathLst>
                <a:path w="27521" h="31823" extrusionOk="0">
                  <a:moveTo>
                    <a:pt x="27521" y="0"/>
                  </a:moveTo>
                  <a:lnTo>
                    <a:pt x="1" y="15978"/>
                  </a:lnTo>
                  <a:lnTo>
                    <a:pt x="27521" y="31823"/>
                  </a:lnTo>
                  <a:lnTo>
                    <a:pt x="27521" y="0"/>
                  </a:lnTo>
                  <a:close/>
                </a:path>
              </a:pathLst>
            </a:custGeom>
            <a:solidFill>
              <a:srgbClr val="78001B"/>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89" name="Google Shape;289;p7"/>
            <p:cNvSpPr/>
            <p:nvPr/>
          </p:nvSpPr>
          <p:spPr>
            <a:xfrm>
              <a:off x="7700304" y="3682288"/>
              <a:ext cx="363828" cy="422485"/>
            </a:xfrm>
            <a:custGeom>
              <a:avLst/>
              <a:gdLst/>
              <a:ahLst/>
              <a:cxnLst/>
              <a:rect l="l" t="t" r="r" b="b"/>
              <a:pathLst>
                <a:path w="27521" h="31958" extrusionOk="0">
                  <a:moveTo>
                    <a:pt x="1" y="1"/>
                  </a:moveTo>
                  <a:lnTo>
                    <a:pt x="1" y="31957"/>
                  </a:lnTo>
                  <a:lnTo>
                    <a:pt x="27521" y="15979"/>
                  </a:lnTo>
                  <a:lnTo>
                    <a:pt x="1" y="1"/>
                  </a:lnTo>
                  <a:close/>
                </a:path>
              </a:pathLst>
            </a:custGeom>
            <a:solidFill>
              <a:srgbClr val="F5340B"/>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90" name="Google Shape;290;p7"/>
            <p:cNvSpPr/>
            <p:nvPr/>
          </p:nvSpPr>
          <p:spPr>
            <a:xfrm>
              <a:off x="7700304" y="3052130"/>
              <a:ext cx="363828" cy="420713"/>
            </a:xfrm>
            <a:custGeom>
              <a:avLst/>
              <a:gdLst/>
              <a:ahLst/>
              <a:cxnLst/>
              <a:rect l="l" t="t" r="r" b="b"/>
              <a:pathLst>
                <a:path w="27521" h="31824" extrusionOk="0">
                  <a:moveTo>
                    <a:pt x="27521" y="1"/>
                  </a:moveTo>
                  <a:lnTo>
                    <a:pt x="1" y="15845"/>
                  </a:lnTo>
                  <a:lnTo>
                    <a:pt x="27521" y="31823"/>
                  </a:lnTo>
                  <a:lnTo>
                    <a:pt x="27521" y="1"/>
                  </a:lnTo>
                  <a:close/>
                </a:path>
              </a:pathLst>
            </a:custGeom>
            <a:solidFill>
              <a:srgbClr val="3691AA"/>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91" name="Google Shape;291;p7"/>
            <p:cNvSpPr/>
            <p:nvPr/>
          </p:nvSpPr>
          <p:spPr>
            <a:xfrm>
              <a:off x="7698546" y="3263359"/>
              <a:ext cx="367344" cy="630184"/>
            </a:xfrm>
            <a:custGeom>
              <a:avLst/>
              <a:gdLst/>
              <a:ahLst/>
              <a:cxnLst/>
              <a:rect l="l" t="t" r="r" b="b"/>
              <a:pathLst>
                <a:path w="27787" h="47669" extrusionOk="0">
                  <a:moveTo>
                    <a:pt x="1" y="1"/>
                  </a:moveTo>
                  <a:lnTo>
                    <a:pt x="134" y="31823"/>
                  </a:lnTo>
                  <a:lnTo>
                    <a:pt x="27787" y="47668"/>
                  </a:lnTo>
                  <a:lnTo>
                    <a:pt x="27654" y="15845"/>
                  </a:lnTo>
                  <a:lnTo>
                    <a:pt x="1" y="1"/>
                  </a:lnTo>
                  <a:close/>
                </a:path>
              </a:pathLst>
            </a:custGeom>
            <a:solidFill>
              <a:srgbClr val="035775"/>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92" name="Google Shape;292;p7"/>
            <p:cNvSpPr/>
            <p:nvPr/>
          </p:nvSpPr>
          <p:spPr>
            <a:xfrm>
              <a:off x="8064118" y="3263359"/>
              <a:ext cx="363828" cy="630184"/>
            </a:xfrm>
            <a:custGeom>
              <a:avLst/>
              <a:gdLst/>
              <a:ahLst/>
              <a:cxnLst/>
              <a:rect l="l" t="t" r="r" b="b"/>
              <a:pathLst>
                <a:path w="27521" h="47669" extrusionOk="0">
                  <a:moveTo>
                    <a:pt x="27520" y="1"/>
                  </a:moveTo>
                  <a:lnTo>
                    <a:pt x="1" y="15845"/>
                  </a:lnTo>
                  <a:lnTo>
                    <a:pt x="1" y="47668"/>
                  </a:lnTo>
                  <a:lnTo>
                    <a:pt x="27520" y="31823"/>
                  </a:lnTo>
                  <a:lnTo>
                    <a:pt x="27520" y="31690"/>
                  </a:lnTo>
                  <a:lnTo>
                    <a:pt x="27520" y="1"/>
                  </a:lnTo>
                  <a:close/>
                </a:path>
              </a:pathLst>
            </a:custGeom>
            <a:solidFill>
              <a:srgbClr val="3691AA"/>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93" name="Google Shape;293;p7"/>
            <p:cNvSpPr/>
            <p:nvPr/>
          </p:nvSpPr>
          <p:spPr>
            <a:xfrm>
              <a:off x="8192881" y="2397713"/>
              <a:ext cx="106289" cy="121280"/>
            </a:xfrm>
            <a:custGeom>
              <a:avLst/>
              <a:gdLst/>
              <a:ahLst/>
              <a:cxnLst/>
              <a:rect l="l" t="t" r="r" b="b"/>
              <a:pathLst>
                <a:path w="8040" h="9174" extrusionOk="0">
                  <a:moveTo>
                    <a:pt x="8040" y="0"/>
                  </a:moveTo>
                  <a:lnTo>
                    <a:pt x="1" y="4604"/>
                  </a:lnTo>
                  <a:lnTo>
                    <a:pt x="8040" y="9174"/>
                  </a:lnTo>
                  <a:lnTo>
                    <a:pt x="8040" y="0"/>
                  </a:lnTo>
                  <a:close/>
                </a:path>
              </a:pathLst>
            </a:custGeom>
            <a:solidFill>
              <a:srgbClr val="018790"/>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94" name="Google Shape;294;p7"/>
            <p:cNvSpPr/>
            <p:nvPr/>
          </p:nvSpPr>
          <p:spPr>
            <a:xfrm>
              <a:off x="8064118" y="2630994"/>
              <a:ext cx="363828" cy="421150"/>
            </a:xfrm>
            <a:custGeom>
              <a:avLst/>
              <a:gdLst/>
              <a:ahLst/>
              <a:cxnLst/>
              <a:rect l="l" t="t" r="r" b="b"/>
              <a:pathLst>
                <a:path w="27521" h="31857" extrusionOk="0">
                  <a:moveTo>
                    <a:pt x="1" y="0"/>
                  </a:moveTo>
                  <a:lnTo>
                    <a:pt x="1" y="31857"/>
                  </a:lnTo>
                  <a:lnTo>
                    <a:pt x="27520" y="15845"/>
                  </a:lnTo>
                  <a:lnTo>
                    <a:pt x="1" y="0"/>
                  </a:lnTo>
                  <a:close/>
                </a:path>
              </a:pathLst>
            </a:custGeom>
            <a:solidFill>
              <a:srgbClr val="3691AA"/>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95" name="Google Shape;295;p7"/>
            <p:cNvSpPr/>
            <p:nvPr/>
          </p:nvSpPr>
          <p:spPr>
            <a:xfrm>
              <a:off x="7700304" y="4734917"/>
              <a:ext cx="727642" cy="420713"/>
            </a:xfrm>
            <a:custGeom>
              <a:avLst/>
              <a:gdLst/>
              <a:ahLst/>
              <a:cxnLst/>
              <a:rect l="l" t="t" r="r" b="b"/>
              <a:pathLst>
                <a:path w="55041" h="31824" extrusionOk="0">
                  <a:moveTo>
                    <a:pt x="27521" y="1"/>
                  </a:moveTo>
                  <a:lnTo>
                    <a:pt x="1" y="15979"/>
                  </a:lnTo>
                  <a:lnTo>
                    <a:pt x="27521" y="31823"/>
                  </a:lnTo>
                  <a:lnTo>
                    <a:pt x="55040" y="15979"/>
                  </a:lnTo>
                  <a:lnTo>
                    <a:pt x="27521" y="1"/>
                  </a:lnTo>
                  <a:close/>
                </a:path>
              </a:pathLst>
            </a:custGeom>
            <a:solidFill>
              <a:srgbClr val="3691AA"/>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96" name="Google Shape;296;p7"/>
            <p:cNvSpPr/>
            <p:nvPr/>
          </p:nvSpPr>
          <p:spPr>
            <a:xfrm>
              <a:off x="8064118" y="4314217"/>
              <a:ext cx="363828" cy="631942"/>
            </a:xfrm>
            <a:custGeom>
              <a:avLst/>
              <a:gdLst/>
              <a:ahLst/>
              <a:cxnLst/>
              <a:rect l="l" t="t" r="r" b="b"/>
              <a:pathLst>
                <a:path w="27521" h="47802" extrusionOk="0">
                  <a:moveTo>
                    <a:pt x="1" y="1"/>
                  </a:moveTo>
                  <a:lnTo>
                    <a:pt x="1" y="31824"/>
                  </a:lnTo>
                  <a:lnTo>
                    <a:pt x="27520" y="47802"/>
                  </a:lnTo>
                  <a:lnTo>
                    <a:pt x="27520" y="15979"/>
                  </a:lnTo>
                  <a:lnTo>
                    <a:pt x="1" y="1"/>
                  </a:lnTo>
                  <a:close/>
                </a:path>
              </a:pathLst>
            </a:custGeom>
            <a:solidFill>
              <a:srgbClr val="035775"/>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97" name="Google Shape;297;p7"/>
            <p:cNvSpPr/>
            <p:nvPr/>
          </p:nvSpPr>
          <p:spPr>
            <a:xfrm>
              <a:off x="8064118" y="4104759"/>
              <a:ext cx="363828" cy="420700"/>
            </a:xfrm>
            <a:custGeom>
              <a:avLst/>
              <a:gdLst/>
              <a:ahLst/>
              <a:cxnLst/>
              <a:rect l="l" t="t" r="r" b="b"/>
              <a:pathLst>
                <a:path w="27521" h="31823" extrusionOk="0">
                  <a:moveTo>
                    <a:pt x="27520" y="0"/>
                  </a:moveTo>
                  <a:lnTo>
                    <a:pt x="1" y="15845"/>
                  </a:lnTo>
                  <a:lnTo>
                    <a:pt x="27520" y="31823"/>
                  </a:lnTo>
                  <a:lnTo>
                    <a:pt x="27520" y="0"/>
                  </a:lnTo>
                  <a:close/>
                </a:path>
              </a:pathLst>
            </a:custGeom>
            <a:solidFill>
              <a:srgbClr val="3691AA"/>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98" name="Google Shape;298;p7"/>
            <p:cNvSpPr/>
            <p:nvPr/>
          </p:nvSpPr>
          <p:spPr>
            <a:xfrm>
              <a:off x="8427933" y="4104759"/>
              <a:ext cx="365586" cy="420700"/>
            </a:xfrm>
            <a:custGeom>
              <a:avLst/>
              <a:gdLst/>
              <a:ahLst/>
              <a:cxnLst/>
              <a:rect l="l" t="t" r="r" b="b"/>
              <a:pathLst>
                <a:path w="27654" h="31823" extrusionOk="0">
                  <a:moveTo>
                    <a:pt x="0" y="0"/>
                  </a:moveTo>
                  <a:lnTo>
                    <a:pt x="0" y="31823"/>
                  </a:lnTo>
                  <a:lnTo>
                    <a:pt x="27653" y="15845"/>
                  </a:lnTo>
                  <a:lnTo>
                    <a:pt x="0" y="0"/>
                  </a:lnTo>
                  <a:close/>
                </a:path>
              </a:pathLst>
            </a:custGeom>
            <a:solidFill>
              <a:srgbClr val="FBB040"/>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99" name="Google Shape;299;p7"/>
            <p:cNvSpPr/>
            <p:nvPr/>
          </p:nvSpPr>
          <p:spPr>
            <a:xfrm>
              <a:off x="8427933" y="3682288"/>
              <a:ext cx="365586" cy="422485"/>
            </a:xfrm>
            <a:custGeom>
              <a:avLst/>
              <a:gdLst/>
              <a:ahLst/>
              <a:cxnLst/>
              <a:rect l="l" t="t" r="r" b="b"/>
              <a:pathLst>
                <a:path w="27654" h="31958" extrusionOk="0">
                  <a:moveTo>
                    <a:pt x="0" y="1"/>
                  </a:moveTo>
                  <a:lnTo>
                    <a:pt x="0" y="31957"/>
                  </a:lnTo>
                  <a:lnTo>
                    <a:pt x="27653" y="15979"/>
                  </a:lnTo>
                  <a:lnTo>
                    <a:pt x="0" y="1"/>
                  </a:lnTo>
                  <a:close/>
                </a:path>
              </a:pathLst>
            </a:custGeom>
            <a:solidFill>
              <a:srgbClr val="FBB040"/>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00" name="Google Shape;300;p7"/>
            <p:cNvSpPr/>
            <p:nvPr/>
          </p:nvSpPr>
          <p:spPr>
            <a:xfrm>
              <a:off x="7700304" y="4104759"/>
              <a:ext cx="363828" cy="420700"/>
            </a:xfrm>
            <a:custGeom>
              <a:avLst/>
              <a:gdLst/>
              <a:ahLst/>
              <a:cxnLst/>
              <a:rect l="l" t="t" r="r" b="b"/>
              <a:pathLst>
                <a:path w="27521" h="31823" extrusionOk="0">
                  <a:moveTo>
                    <a:pt x="1" y="0"/>
                  </a:moveTo>
                  <a:lnTo>
                    <a:pt x="1" y="31823"/>
                  </a:lnTo>
                  <a:lnTo>
                    <a:pt x="27521" y="15845"/>
                  </a:lnTo>
                  <a:lnTo>
                    <a:pt x="1" y="0"/>
                  </a:lnTo>
                  <a:close/>
                </a:path>
              </a:pathLst>
            </a:custGeom>
            <a:solidFill>
              <a:srgbClr val="F5340B"/>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01" name="Google Shape;301;p7"/>
            <p:cNvSpPr/>
            <p:nvPr/>
          </p:nvSpPr>
          <p:spPr>
            <a:xfrm>
              <a:off x="7700304" y="3682288"/>
              <a:ext cx="727642" cy="631942"/>
            </a:xfrm>
            <a:custGeom>
              <a:avLst/>
              <a:gdLst/>
              <a:ahLst/>
              <a:cxnLst/>
              <a:rect l="l" t="t" r="r" b="b"/>
              <a:pathLst>
                <a:path w="55041" h="47802" extrusionOk="0">
                  <a:moveTo>
                    <a:pt x="55040" y="1"/>
                  </a:moveTo>
                  <a:lnTo>
                    <a:pt x="27521" y="15979"/>
                  </a:lnTo>
                  <a:lnTo>
                    <a:pt x="1" y="31957"/>
                  </a:lnTo>
                  <a:lnTo>
                    <a:pt x="27521" y="47802"/>
                  </a:lnTo>
                  <a:lnTo>
                    <a:pt x="55040" y="31957"/>
                  </a:lnTo>
                  <a:lnTo>
                    <a:pt x="55040" y="1"/>
                  </a:lnTo>
                  <a:close/>
                </a:path>
              </a:pathLst>
            </a:custGeom>
            <a:solidFill>
              <a:srgbClr val="F15A29"/>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02" name="Google Shape;302;p7"/>
            <p:cNvSpPr/>
            <p:nvPr/>
          </p:nvSpPr>
          <p:spPr>
            <a:xfrm>
              <a:off x="7334731" y="3682288"/>
              <a:ext cx="365586" cy="422485"/>
            </a:xfrm>
            <a:custGeom>
              <a:avLst/>
              <a:gdLst/>
              <a:ahLst/>
              <a:cxnLst/>
              <a:rect l="l" t="t" r="r" b="b"/>
              <a:pathLst>
                <a:path w="27654" h="31958" extrusionOk="0">
                  <a:moveTo>
                    <a:pt x="27654" y="1"/>
                  </a:moveTo>
                  <a:lnTo>
                    <a:pt x="1" y="15979"/>
                  </a:lnTo>
                  <a:lnTo>
                    <a:pt x="27654" y="31957"/>
                  </a:lnTo>
                  <a:lnTo>
                    <a:pt x="27654" y="1"/>
                  </a:lnTo>
                  <a:close/>
                </a:path>
              </a:pathLst>
            </a:custGeom>
            <a:solidFill>
              <a:srgbClr val="F5340B"/>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03" name="Google Shape;303;p7"/>
            <p:cNvSpPr/>
            <p:nvPr/>
          </p:nvSpPr>
          <p:spPr>
            <a:xfrm>
              <a:off x="7334731" y="3893530"/>
              <a:ext cx="365586" cy="420700"/>
            </a:xfrm>
            <a:custGeom>
              <a:avLst/>
              <a:gdLst/>
              <a:ahLst/>
              <a:cxnLst/>
              <a:rect l="l" t="t" r="r" b="b"/>
              <a:pathLst>
                <a:path w="27654" h="31823" extrusionOk="0">
                  <a:moveTo>
                    <a:pt x="1" y="0"/>
                  </a:moveTo>
                  <a:lnTo>
                    <a:pt x="1" y="31823"/>
                  </a:lnTo>
                  <a:lnTo>
                    <a:pt x="27654" y="15978"/>
                  </a:lnTo>
                  <a:lnTo>
                    <a:pt x="1" y="0"/>
                  </a:lnTo>
                  <a:close/>
                </a:path>
              </a:pathLst>
            </a:custGeom>
            <a:solidFill>
              <a:srgbClr val="E3651D"/>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04" name="Google Shape;304;p7"/>
            <p:cNvSpPr/>
            <p:nvPr/>
          </p:nvSpPr>
          <p:spPr>
            <a:xfrm>
              <a:off x="7700304" y="3682288"/>
              <a:ext cx="363828" cy="422485"/>
            </a:xfrm>
            <a:custGeom>
              <a:avLst/>
              <a:gdLst/>
              <a:ahLst/>
              <a:cxnLst/>
              <a:rect l="l" t="t" r="r" b="b"/>
              <a:pathLst>
                <a:path w="27521" h="31958" extrusionOk="0">
                  <a:moveTo>
                    <a:pt x="1" y="1"/>
                  </a:moveTo>
                  <a:lnTo>
                    <a:pt x="1" y="31957"/>
                  </a:lnTo>
                  <a:lnTo>
                    <a:pt x="27521" y="15979"/>
                  </a:lnTo>
                  <a:lnTo>
                    <a:pt x="1" y="1"/>
                  </a:lnTo>
                  <a:close/>
                </a:path>
              </a:pathLst>
            </a:custGeom>
            <a:solidFill>
              <a:srgbClr val="FFA73B"/>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05" name="Google Shape;305;p7"/>
            <p:cNvSpPr/>
            <p:nvPr/>
          </p:nvSpPr>
          <p:spPr>
            <a:xfrm>
              <a:off x="6970930" y="3052130"/>
              <a:ext cx="363814" cy="420713"/>
            </a:xfrm>
            <a:custGeom>
              <a:avLst/>
              <a:gdLst/>
              <a:ahLst/>
              <a:cxnLst/>
              <a:rect l="l" t="t" r="r" b="b"/>
              <a:pathLst>
                <a:path w="27520" h="31824" extrusionOk="0">
                  <a:moveTo>
                    <a:pt x="27520" y="1"/>
                  </a:moveTo>
                  <a:lnTo>
                    <a:pt x="0" y="15845"/>
                  </a:lnTo>
                  <a:lnTo>
                    <a:pt x="27520" y="31823"/>
                  </a:lnTo>
                  <a:lnTo>
                    <a:pt x="27520" y="1"/>
                  </a:lnTo>
                  <a:close/>
                </a:path>
              </a:pathLst>
            </a:custGeom>
            <a:solidFill>
              <a:srgbClr val="FFD497"/>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06" name="Google Shape;306;p7"/>
            <p:cNvSpPr/>
            <p:nvPr/>
          </p:nvSpPr>
          <p:spPr>
            <a:xfrm>
              <a:off x="6915803" y="3584843"/>
              <a:ext cx="170670" cy="196687"/>
            </a:xfrm>
            <a:custGeom>
              <a:avLst/>
              <a:gdLst/>
              <a:ahLst/>
              <a:cxnLst/>
              <a:rect l="l" t="t" r="r" b="b"/>
              <a:pathLst>
                <a:path w="12910" h="14878" extrusionOk="0">
                  <a:moveTo>
                    <a:pt x="1" y="0"/>
                  </a:moveTo>
                  <a:lnTo>
                    <a:pt x="1" y="14877"/>
                  </a:lnTo>
                  <a:lnTo>
                    <a:pt x="12910" y="7505"/>
                  </a:lnTo>
                  <a:lnTo>
                    <a:pt x="134" y="0"/>
                  </a:lnTo>
                  <a:close/>
                </a:path>
              </a:pathLst>
            </a:custGeom>
            <a:solidFill>
              <a:srgbClr val="F15A29"/>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07" name="Google Shape;307;p7"/>
            <p:cNvSpPr/>
            <p:nvPr/>
          </p:nvSpPr>
          <p:spPr>
            <a:xfrm>
              <a:off x="6967400" y="3016846"/>
              <a:ext cx="115543" cy="134514"/>
            </a:xfrm>
            <a:custGeom>
              <a:avLst/>
              <a:gdLst/>
              <a:ahLst/>
              <a:cxnLst/>
              <a:rect l="l" t="t" r="r" b="b"/>
              <a:pathLst>
                <a:path w="8740" h="10175" extrusionOk="0">
                  <a:moveTo>
                    <a:pt x="0" y="1"/>
                  </a:moveTo>
                  <a:lnTo>
                    <a:pt x="0" y="10175"/>
                  </a:lnTo>
                  <a:lnTo>
                    <a:pt x="8740" y="5005"/>
                  </a:lnTo>
                  <a:lnTo>
                    <a:pt x="0" y="1"/>
                  </a:lnTo>
                  <a:close/>
                </a:path>
              </a:pathLst>
            </a:custGeom>
            <a:solidFill>
              <a:srgbClr val="FFD497"/>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08" name="Google Shape;308;p7"/>
            <p:cNvSpPr/>
            <p:nvPr/>
          </p:nvSpPr>
          <p:spPr>
            <a:xfrm>
              <a:off x="7334731" y="3263359"/>
              <a:ext cx="365586" cy="630184"/>
            </a:xfrm>
            <a:custGeom>
              <a:avLst/>
              <a:gdLst/>
              <a:ahLst/>
              <a:cxnLst/>
              <a:rect l="l" t="t" r="r" b="b"/>
              <a:pathLst>
                <a:path w="27654" h="47669" extrusionOk="0">
                  <a:moveTo>
                    <a:pt x="27654" y="1"/>
                  </a:moveTo>
                  <a:lnTo>
                    <a:pt x="1" y="15845"/>
                  </a:lnTo>
                  <a:lnTo>
                    <a:pt x="1" y="47668"/>
                  </a:lnTo>
                  <a:lnTo>
                    <a:pt x="27521" y="31823"/>
                  </a:lnTo>
                  <a:lnTo>
                    <a:pt x="27654" y="31690"/>
                  </a:lnTo>
                  <a:lnTo>
                    <a:pt x="27654" y="1"/>
                  </a:lnTo>
                  <a:close/>
                </a:path>
              </a:pathLst>
            </a:custGeom>
            <a:solidFill>
              <a:srgbClr val="F15A29"/>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09" name="Google Shape;309;p7"/>
            <p:cNvSpPr/>
            <p:nvPr/>
          </p:nvSpPr>
          <p:spPr>
            <a:xfrm>
              <a:off x="7334731" y="3052130"/>
              <a:ext cx="365586" cy="420713"/>
            </a:xfrm>
            <a:custGeom>
              <a:avLst/>
              <a:gdLst/>
              <a:ahLst/>
              <a:cxnLst/>
              <a:rect l="l" t="t" r="r" b="b"/>
              <a:pathLst>
                <a:path w="27654" h="31824" extrusionOk="0">
                  <a:moveTo>
                    <a:pt x="1" y="1"/>
                  </a:moveTo>
                  <a:lnTo>
                    <a:pt x="1" y="31823"/>
                  </a:lnTo>
                  <a:lnTo>
                    <a:pt x="27654" y="15979"/>
                  </a:lnTo>
                  <a:lnTo>
                    <a:pt x="27654" y="15845"/>
                  </a:lnTo>
                  <a:lnTo>
                    <a:pt x="1" y="1"/>
                  </a:lnTo>
                  <a:close/>
                </a:path>
              </a:pathLst>
            </a:custGeom>
            <a:solidFill>
              <a:srgbClr val="FBB040"/>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10" name="Google Shape;310;p7"/>
            <p:cNvSpPr/>
            <p:nvPr/>
          </p:nvSpPr>
          <p:spPr>
            <a:xfrm>
              <a:off x="6970930" y="4314217"/>
              <a:ext cx="363814" cy="420713"/>
            </a:xfrm>
            <a:custGeom>
              <a:avLst/>
              <a:gdLst/>
              <a:ahLst/>
              <a:cxnLst/>
              <a:rect l="l" t="t" r="r" b="b"/>
              <a:pathLst>
                <a:path w="27520" h="31824" extrusionOk="0">
                  <a:moveTo>
                    <a:pt x="27520" y="1"/>
                  </a:moveTo>
                  <a:lnTo>
                    <a:pt x="0" y="15979"/>
                  </a:lnTo>
                  <a:lnTo>
                    <a:pt x="27520" y="31824"/>
                  </a:lnTo>
                  <a:lnTo>
                    <a:pt x="27520" y="1"/>
                  </a:lnTo>
                  <a:close/>
                </a:path>
              </a:pathLst>
            </a:custGeom>
            <a:solidFill>
              <a:srgbClr val="FBB040"/>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11" name="Google Shape;311;p7"/>
            <p:cNvSpPr/>
            <p:nvPr/>
          </p:nvSpPr>
          <p:spPr>
            <a:xfrm>
              <a:off x="6607116" y="4734917"/>
              <a:ext cx="363828" cy="420713"/>
            </a:xfrm>
            <a:custGeom>
              <a:avLst/>
              <a:gdLst/>
              <a:ahLst/>
              <a:cxnLst/>
              <a:rect l="l" t="t" r="r" b="b"/>
              <a:pathLst>
                <a:path w="27521" h="31824" extrusionOk="0">
                  <a:moveTo>
                    <a:pt x="1" y="1"/>
                  </a:moveTo>
                  <a:lnTo>
                    <a:pt x="1" y="31823"/>
                  </a:lnTo>
                  <a:lnTo>
                    <a:pt x="27520" y="15979"/>
                  </a:lnTo>
                  <a:lnTo>
                    <a:pt x="1" y="1"/>
                  </a:lnTo>
                  <a:close/>
                </a:path>
              </a:pathLst>
            </a:custGeom>
            <a:solidFill>
              <a:srgbClr val="F15A29"/>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12" name="Google Shape;312;p7"/>
            <p:cNvSpPr/>
            <p:nvPr/>
          </p:nvSpPr>
          <p:spPr>
            <a:xfrm>
              <a:off x="7334731" y="4314217"/>
              <a:ext cx="365586" cy="841413"/>
            </a:xfrm>
            <a:custGeom>
              <a:avLst/>
              <a:gdLst/>
              <a:ahLst/>
              <a:cxnLst/>
              <a:rect l="l" t="t" r="r" b="b"/>
              <a:pathLst>
                <a:path w="27654" h="63647" extrusionOk="0">
                  <a:moveTo>
                    <a:pt x="1" y="1"/>
                  </a:moveTo>
                  <a:lnTo>
                    <a:pt x="1" y="31824"/>
                  </a:lnTo>
                  <a:lnTo>
                    <a:pt x="1" y="63646"/>
                  </a:lnTo>
                  <a:lnTo>
                    <a:pt x="27521" y="47802"/>
                  </a:lnTo>
                  <a:lnTo>
                    <a:pt x="27654" y="47802"/>
                  </a:lnTo>
                  <a:lnTo>
                    <a:pt x="27654" y="15979"/>
                  </a:lnTo>
                  <a:lnTo>
                    <a:pt x="1" y="1"/>
                  </a:lnTo>
                  <a:close/>
                </a:path>
              </a:pathLst>
            </a:custGeom>
            <a:solidFill>
              <a:srgbClr val="F15A29"/>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13" name="Google Shape;313;p7"/>
            <p:cNvSpPr/>
            <p:nvPr/>
          </p:nvSpPr>
          <p:spPr>
            <a:xfrm>
              <a:off x="7334731" y="4104759"/>
              <a:ext cx="365586" cy="420700"/>
            </a:xfrm>
            <a:custGeom>
              <a:avLst/>
              <a:gdLst/>
              <a:ahLst/>
              <a:cxnLst/>
              <a:rect l="l" t="t" r="r" b="b"/>
              <a:pathLst>
                <a:path w="27654" h="31823" extrusionOk="0">
                  <a:moveTo>
                    <a:pt x="27654" y="0"/>
                  </a:moveTo>
                  <a:lnTo>
                    <a:pt x="1" y="15845"/>
                  </a:lnTo>
                  <a:lnTo>
                    <a:pt x="27654" y="31823"/>
                  </a:lnTo>
                  <a:lnTo>
                    <a:pt x="27654" y="0"/>
                  </a:lnTo>
                  <a:close/>
                </a:path>
              </a:pathLst>
            </a:custGeom>
            <a:solidFill>
              <a:srgbClr val="3691AA"/>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14" name="Google Shape;314;p7"/>
            <p:cNvSpPr/>
            <p:nvPr/>
          </p:nvSpPr>
          <p:spPr>
            <a:xfrm>
              <a:off x="7698546" y="4104759"/>
              <a:ext cx="365586" cy="841400"/>
            </a:xfrm>
            <a:custGeom>
              <a:avLst/>
              <a:gdLst/>
              <a:ahLst/>
              <a:cxnLst/>
              <a:rect l="l" t="t" r="r" b="b"/>
              <a:pathLst>
                <a:path w="27654" h="63646" extrusionOk="0">
                  <a:moveTo>
                    <a:pt x="134" y="0"/>
                  </a:moveTo>
                  <a:lnTo>
                    <a:pt x="1" y="31823"/>
                  </a:lnTo>
                  <a:lnTo>
                    <a:pt x="134" y="31823"/>
                  </a:lnTo>
                  <a:lnTo>
                    <a:pt x="134" y="63646"/>
                  </a:lnTo>
                  <a:lnTo>
                    <a:pt x="27654" y="47668"/>
                  </a:lnTo>
                  <a:lnTo>
                    <a:pt x="27654" y="15845"/>
                  </a:lnTo>
                  <a:lnTo>
                    <a:pt x="134" y="0"/>
                  </a:lnTo>
                  <a:close/>
                </a:path>
              </a:pathLst>
            </a:custGeom>
            <a:solidFill>
              <a:srgbClr val="FBB040"/>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15" name="Google Shape;315;p7"/>
            <p:cNvSpPr/>
            <p:nvPr/>
          </p:nvSpPr>
          <p:spPr>
            <a:xfrm>
              <a:off x="7334731" y="3682288"/>
              <a:ext cx="729400" cy="631942"/>
            </a:xfrm>
            <a:custGeom>
              <a:avLst/>
              <a:gdLst/>
              <a:ahLst/>
              <a:cxnLst/>
              <a:rect l="l" t="t" r="r" b="b"/>
              <a:pathLst>
                <a:path w="55174" h="47802" extrusionOk="0">
                  <a:moveTo>
                    <a:pt x="27654" y="1"/>
                  </a:moveTo>
                  <a:lnTo>
                    <a:pt x="1" y="15979"/>
                  </a:lnTo>
                  <a:lnTo>
                    <a:pt x="1" y="47802"/>
                  </a:lnTo>
                  <a:lnTo>
                    <a:pt x="27654" y="31957"/>
                  </a:lnTo>
                  <a:lnTo>
                    <a:pt x="55174" y="15979"/>
                  </a:lnTo>
                  <a:lnTo>
                    <a:pt x="27654" y="1"/>
                  </a:lnTo>
                  <a:close/>
                </a:path>
              </a:pathLst>
            </a:custGeom>
            <a:solidFill>
              <a:srgbClr val="FBB040"/>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LANK SLIDE">
  <p:cSld name="CUSTOM_3">
    <p:spTree>
      <p:nvGrpSpPr>
        <p:cNvPr id="1" name="Shape 316"/>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amp; body slide 1">
  <p:cSld name="Title &amp; body slide 1">
    <p:spTree>
      <p:nvGrpSpPr>
        <p:cNvPr id="1" name="Shape 103"/>
        <p:cNvGrpSpPr/>
        <p:nvPr/>
      </p:nvGrpSpPr>
      <p:grpSpPr>
        <a:xfrm>
          <a:off x="0" y="0"/>
          <a:ext cx="0" cy="0"/>
          <a:chOff x="0" y="0"/>
          <a:chExt cx="0" cy="0"/>
        </a:xfrm>
      </p:grpSpPr>
      <p:sp>
        <p:nvSpPr>
          <p:cNvPr id="104" name="Google Shape;104;p12"/>
          <p:cNvSpPr/>
          <p:nvPr/>
        </p:nvSpPr>
        <p:spPr>
          <a:xfrm rot="10800000" flipH="1">
            <a:off x="6095750" y="3297290"/>
            <a:ext cx="3060616" cy="1860835"/>
          </a:xfrm>
          <a:custGeom>
            <a:avLst/>
            <a:gdLst/>
            <a:ahLst/>
            <a:cxnLst/>
            <a:rect l="l" t="t" r="r" b="b"/>
            <a:pathLst>
              <a:path w="99597" h="68476" extrusionOk="0">
                <a:moveTo>
                  <a:pt x="99596" y="0"/>
                </a:moveTo>
                <a:lnTo>
                  <a:pt x="0" y="21"/>
                </a:lnTo>
                <a:lnTo>
                  <a:pt x="99596" y="68476"/>
                </a:lnTo>
                <a:lnTo>
                  <a:pt x="99596" y="0"/>
                </a:lnTo>
                <a:close/>
              </a:path>
            </a:pathLst>
          </a:custGeom>
          <a:solidFill>
            <a:srgbClr val="EDEDEB">
              <a:alpha val="476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5" name="Google Shape;105;p12"/>
          <p:cNvSpPr/>
          <p:nvPr/>
        </p:nvSpPr>
        <p:spPr>
          <a:xfrm rot="10800000">
            <a:off x="6388998" y="4132544"/>
            <a:ext cx="2767552" cy="1025581"/>
          </a:xfrm>
          <a:custGeom>
            <a:avLst/>
            <a:gdLst/>
            <a:ahLst/>
            <a:cxnLst/>
            <a:rect l="l" t="t" r="r" b="b"/>
            <a:pathLst>
              <a:path w="99597" h="36908" extrusionOk="0">
                <a:moveTo>
                  <a:pt x="0" y="0"/>
                </a:moveTo>
                <a:lnTo>
                  <a:pt x="0" y="36907"/>
                </a:lnTo>
                <a:lnTo>
                  <a:pt x="99596" y="11"/>
                </a:lnTo>
                <a:lnTo>
                  <a:pt x="0" y="0"/>
                </a:lnTo>
                <a:close/>
              </a:path>
            </a:pathLst>
          </a:custGeom>
          <a:solidFill>
            <a:srgbClr val="FCCC3B"/>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None/>
            </a:pPr>
            <a:endParaRPr dirty="0"/>
          </a:p>
        </p:txBody>
      </p:sp>
      <p:sp>
        <p:nvSpPr>
          <p:cNvPr id="106" name="Google Shape;106;p12"/>
          <p:cNvSpPr/>
          <p:nvPr/>
        </p:nvSpPr>
        <p:spPr>
          <a:xfrm rot="10800000">
            <a:off x="6388998" y="4366515"/>
            <a:ext cx="2767552" cy="791610"/>
          </a:xfrm>
          <a:custGeom>
            <a:avLst/>
            <a:gdLst/>
            <a:ahLst/>
            <a:cxnLst/>
            <a:rect l="l" t="t" r="r" b="b"/>
            <a:pathLst>
              <a:path w="99597" h="28488" extrusionOk="0">
                <a:moveTo>
                  <a:pt x="0" y="1"/>
                </a:moveTo>
                <a:lnTo>
                  <a:pt x="0" y="28488"/>
                </a:lnTo>
                <a:lnTo>
                  <a:pt x="99596" y="1"/>
                </a:lnTo>
                <a:close/>
              </a:path>
            </a:pathLst>
          </a:custGeom>
          <a:solidFill>
            <a:srgbClr val="E8A8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7" name="Google Shape;107;p12"/>
          <p:cNvSpPr txBox="1">
            <a:spLocks noGrp="1"/>
          </p:cNvSpPr>
          <p:nvPr>
            <p:ph type="title"/>
          </p:nvPr>
        </p:nvSpPr>
        <p:spPr>
          <a:xfrm>
            <a:off x="1601250" y="1117575"/>
            <a:ext cx="5941500" cy="482400"/>
          </a:xfrm>
          <a:prstGeom prst="rect">
            <a:avLst/>
          </a:prstGeom>
        </p:spPr>
        <p:txBody>
          <a:bodyPr spcFirstLastPara="1" wrap="square" lIns="91425" tIns="91425" rIns="91425" bIns="91425" anchor="t" anchorCtr="0">
            <a:noAutofit/>
          </a:bodyPr>
          <a:lstStyle>
            <a:lvl1pPr lvl="0" rtl="0">
              <a:spcBef>
                <a:spcPts val="0"/>
              </a:spcBef>
              <a:spcAft>
                <a:spcPts val="0"/>
              </a:spcAft>
              <a:buSzPts val="2400"/>
              <a:buNone/>
              <a:defRPr b="0"/>
            </a:lvl1pPr>
            <a:lvl2pPr lvl="1" rtl="0">
              <a:spcBef>
                <a:spcPts val="0"/>
              </a:spcBef>
              <a:spcAft>
                <a:spcPts val="0"/>
              </a:spcAft>
              <a:buClr>
                <a:srgbClr val="EFD67E"/>
              </a:buClr>
              <a:buSzPts val="2400"/>
              <a:buFont typeface="Bodoni"/>
              <a:buNone/>
              <a:defRPr>
                <a:solidFill>
                  <a:srgbClr val="EFD67E"/>
                </a:solidFill>
                <a:latin typeface="Bodoni"/>
                <a:ea typeface="Bodoni"/>
                <a:cs typeface="Bodoni"/>
                <a:sym typeface="Bodoni"/>
              </a:defRPr>
            </a:lvl2pPr>
            <a:lvl3pPr lvl="2" rtl="0">
              <a:spcBef>
                <a:spcPts val="0"/>
              </a:spcBef>
              <a:spcAft>
                <a:spcPts val="0"/>
              </a:spcAft>
              <a:buClr>
                <a:srgbClr val="EFD67E"/>
              </a:buClr>
              <a:buSzPts val="2400"/>
              <a:buFont typeface="Bodoni"/>
              <a:buNone/>
              <a:defRPr>
                <a:solidFill>
                  <a:srgbClr val="EFD67E"/>
                </a:solidFill>
                <a:latin typeface="Bodoni"/>
                <a:ea typeface="Bodoni"/>
                <a:cs typeface="Bodoni"/>
                <a:sym typeface="Bodoni"/>
              </a:defRPr>
            </a:lvl3pPr>
            <a:lvl4pPr lvl="3" rtl="0">
              <a:spcBef>
                <a:spcPts val="0"/>
              </a:spcBef>
              <a:spcAft>
                <a:spcPts val="0"/>
              </a:spcAft>
              <a:buClr>
                <a:srgbClr val="EFD67E"/>
              </a:buClr>
              <a:buSzPts val="2400"/>
              <a:buFont typeface="Bodoni"/>
              <a:buNone/>
              <a:defRPr>
                <a:solidFill>
                  <a:srgbClr val="EFD67E"/>
                </a:solidFill>
                <a:latin typeface="Bodoni"/>
                <a:ea typeface="Bodoni"/>
                <a:cs typeface="Bodoni"/>
                <a:sym typeface="Bodoni"/>
              </a:defRPr>
            </a:lvl4pPr>
            <a:lvl5pPr lvl="4" rtl="0">
              <a:spcBef>
                <a:spcPts val="0"/>
              </a:spcBef>
              <a:spcAft>
                <a:spcPts val="0"/>
              </a:spcAft>
              <a:buClr>
                <a:srgbClr val="EFD67E"/>
              </a:buClr>
              <a:buSzPts val="2400"/>
              <a:buFont typeface="Bodoni"/>
              <a:buNone/>
              <a:defRPr>
                <a:solidFill>
                  <a:srgbClr val="EFD67E"/>
                </a:solidFill>
                <a:latin typeface="Bodoni"/>
                <a:ea typeface="Bodoni"/>
                <a:cs typeface="Bodoni"/>
                <a:sym typeface="Bodoni"/>
              </a:defRPr>
            </a:lvl5pPr>
            <a:lvl6pPr lvl="5" rtl="0">
              <a:spcBef>
                <a:spcPts val="0"/>
              </a:spcBef>
              <a:spcAft>
                <a:spcPts val="0"/>
              </a:spcAft>
              <a:buClr>
                <a:srgbClr val="EFD67E"/>
              </a:buClr>
              <a:buSzPts val="2400"/>
              <a:buFont typeface="Bodoni"/>
              <a:buNone/>
              <a:defRPr>
                <a:solidFill>
                  <a:srgbClr val="EFD67E"/>
                </a:solidFill>
                <a:latin typeface="Bodoni"/>
                <a:ea typeface="Bodoni"/>
                <a:cs typeface="Bodoni"/>
                <a:sym typeface="Bodoni"/>
              </a:defRPr>
            </a:lvl6pPr>
            <a:lvl7pPr lvl="6" rtl="0">
              <a:spcBef>
                <a:spcPts val="0"/>
              </a:spcBef>
              <a:spcAft>
                <a:spcPts val="0"/>
              </a:spcAft>
              <a:buClr>
                <a:srgbClr val="EFD67E"/>
              </a:buClr>
              <a:buSzPts val="2400"/>
              <a:buFont typeface="Bodoni"/>
              <a:buNone/>
              <a:defRPr>
                <a:solidFill>
                  <a:srgbClr val="EFD67E"/>
                </a:solidFill>
                <a:latin typeface="Bodoni"/>
                <a:ea typeface="Bodoni"/>
                <a:cs typeface="Bodoni"/>
                <a:sym typeface="Bodoni"/>
              </a:defRPr>
            </a:lvl7pPr>
            <a:lvl8pPr lvl="7" rtl="0">
              <a:spcBef>
                <a:spcPts val="0"/>
              </a:spcBef>
              <a:spcAft>
                <a:spcPts val="0"/>
              </a:spcAft>
              <a:buClr>
                <a:srgbClr val="EFD67E"/>
              </a:buClr>
              <a:buSzPts val="2400"/>
              <a:buFont typeface="Bodoni"/>
              <a:buNone/>
              <a:defRPr>
                <a:solidFill>
                  <a:srgbClr val="EFD67E"/>
                </a:solidFill>
                <a:latin typeface="Bodoni"/>
                <a:ea typeface="Bodoni"/>
                <a:cs typeface="Bodoni"/>
                <a:sym typeface="Bodoni"/>
              </a:defRPr>
            </a:lvl8pPr>
            <a:lvl9pPr lvl="8" rtl="0">
              <a:spcBef>
                <a:spcPts val="0"/>
              </a:spcBef>
              <a:spcAft>
                <a:spcPts val="0"/>
              </a:spcAft>
              <a:buClr>
                <a:srgbClr val="EFD67E"/>
              </a:buClr>
              <a:buSzPts val="2400"/>
              <a:buFont typeface="Bodoni"/>
              <a:buNone/>
              <a:defRPr>
                <a:solidFill>
                  <a:srgbClr val="EFD67E"/>
                </a:solidFill>
                <a:latin typeface="Bodoni"/>
                <a:ea typeface="Bodoni"/>
                <a:cs typeface="Bodoni"/>
                <a:sym typeface="Bodoni"/>
              </a:defRPr>
            </a:lvl9pPr>
          </a:lstStyle>
          <a:p>
            <a:endParaRPr/>
          </a:p>
        </p:txBody>
      </p:sp>
      <p:sp>
        <p:nvSpPr>
          <p:cNvPr id="108" name="Google Shape;108;p12"/>
          <p:cNvSpPr txBox="1">
            <a:spLocks noGrp="1"/>
          </p:cNvSpPr>
          <p:nvPr>
            <p:ph type="body" idx="1"/>
          </p:nvPr>
        </p:nvSpPr>
        <p:spPr>
          <a:xfrm>
            <a:off x="1601250" y="2161650"/>
            <a:ext cx="5941500" cy="1683600"/>
          </a:xfrm>
          <a:prstGeom prst="rect">
            <a:avLst/>
          </a:prstGeom>
        </p:spPr>
        <p:txBody>
          <a:bodyPr spcFirstLastPara="1" wrap="square" lIns="91425" tIns="91425" rIns="91425" bIns="91425" anchor="t" anchorCtr="0">
            <a:noAutofit/>
          </a:bodyPr>
          <a:lstStyle>
            <a:lvl1pPr marL="457200" lvl="0" indent="-317500" rtl="0">
              <a:lnSpc>
                <a:spcPct val="100000"/>
              </a:lnSpc>
              <a:spcBef>
                <a:spcPts val="0"/>
              </a:spcBef>
              <a:spcAft>
                <a:spcPts val="0"/>
              </a:spcAft>
              <a:buSzPts val="1400"/>
              <a:buChar char="⏷"/>
              <a:defRPr sz="1400"/>
            </a:lvl1pPr>
            <a:lvl2pPr marL="914400" lvl="1" indent="-317500" rtl="0">
              <a:lnSpc>
                <a:spcPct val="100000"/>
              </a:lnSpc>
              <a:spcBef>
                <a:spcPts val="0"/>
              </a:spcBef>
              <a:spcAft>
                <a:spcPts val="0"/>
              </a:spcAft>
              <a:buSzPts val="1400"/>
              <a:buChar char="⏷"/>
              <a:defRPr sz="1400"/>
            </a:lvl2pPr>
            <a:lvl3pPr marL="1371600" lvl="2" indent="-317500" rtl="0">
              <a:lnSpc>
                <a:spcPct val="100000"/>
              </a:lnSpc>
              <a:spcBef>
                <a:spcPts val="0"/>
              </a:spcBef>
              <a:spcAft>
                <a:spcPts val="0"/>
              </a:spcAft>
              <a:buSzPts val="1400"/>
              <a:buChar char="⏷"/>
              <a:defRPr sz="1400"/>
            </a:lvl3pPr>
            <a:lvl4pPr marL="1828800" lvl="3" indent="-317500" rtl="0">
              <a:lnSpc>
                <a:spcPct val="100000"/>
              </a:lnSpc>
              <a:spcBef>
                <a:spcPts val="0"/>
              </a:spcBef>
              <a:spcAft>
                <a:spcPts val="0"/>
              </a:spcAft>
              <a:buSzPts val="1400"/>
              <a:buChar char="⏷"/>
              <a:defRPr sz="1400"/>
            </a:lvl4pPr>
            <a:lvl5pPr marL="2286000" lvl="4" indent="-317500" rtl="0">
              <a:lnSpc>
                <a:spcPct val="100000"/>
              </a:lnSpc>
              <a:spcBef>
                <a:spcPts val="0"/>
              </a:spcBef>
              <a:spcAft>
                <a:spcPts val="0"/>
              </a:spcAft>
              <a:buSzPts val="1400"/>
              <a:buChar char="⏷"/>
              <a:defRPr/>
            </a:lvl5pPr>
            <a:lvl6pPr marL="2743200" lvl="5" indent="-317500" rtl="0">
              <a:lnSpc>
                <a:spcPct val="100000"/>
              </a:lnSpc>
              <a:spcBef>
                <a:spcPts val="0"/>
              </a:spcBef>
              <a:spcAft>
                <a:spcPts val="0"/>
              </a:spcAft>
              <a:buSzPts val="1400"/>
              <a:buChar char="⏷"/>
              <a:defRPr/>
            </a:lvl6pPr>
            <a:lvl7pPr marL="3200400" lvl="6" indent="-317500" rtl="0">
              <a:lnSpc>
                <a:spcPct val="100000"/>
              </a:lnSpc>
              <a:spcBef>
                <a:spcPts val="0"/>
              </a:spcBef>
              <a:spcAft>
                <a:spcPts val="0"/>
              </a:spcAft>
              <a:buSzPts val="1400"/>
              <a:buChar char="⏷"/>
              <a:defRPr sz="1400"/>
            </a:lvl7pPr>
            <a:lvl8pPr marL="3657600" lvl="7" indent="-317500" rtl="0">
              <a:lnSpc>
                <a:spcPct val="100000"/>
              </a:lnSpc>
              <a:spcBef>
                <a:spcPts val="0"/>
              </a:spcBef>
              <a:spcAft>
                <a:spcPts val="0"/>
              </a:spcAft>
              <a:buSzPts val="1400"/>
              <a:buChar char="⏷"/>
              <a:defRPr sz="1400"/>
            </a:lvl8pPr>
            <a:lvl9pPr marL="4114800" lvl="8" indent="-317500" rtl="0">
              <a:lnSpc>
                <a:spcPct val="100000"/>
              </a:lnSpc>
              <a:spcBef>
                <a:spcPts val="0"/>
              </a:spcBef>
              <a:spcAft>
                <a:spcPts val="0"/>
              </a:spcAft>
              <a:buSzPts val="1400"/>
              <a:buChar char="⏷"/>
              <a:defRPr sz="1400"/>
            </a:lvl9pPr>
          </a:lstStyle>
          <a:p>
            <a:endParaRPr/>
          </a:p>
        </p:txBody>
      </p:sp>
      <p:sp>
        <p:nvSpPr>
          <p:cNvPr id="109" name="Google Shape;109;p12"/>
          <p:cNvSpPr txBox="1">
            <a:spLocks noGrp="1"/>
          </p:cNvSpPr>
          <p:nvPr>
            <p:ph type="sldNum" idx="12"/>
          </p:nvPr>
        </p:nvSpPr>
        <p:spPr>
          <a:xfrm rot="10800000">
            <a:off x="0" y="-1"/>
            <a:ext cx="548700" cy="393600"/>
          </a:xfrm>
          <a:prstGeom prst="rect">
            <a:avLst/>
          </a:prstGeom>
        </p:spPr>
        <p:txBody>
          <a:bodyPr spcFirstLastPara="1" wrap="square" lIns="91425" tIns="91425" rIns="91425" bIns="91425" anchor="t" anchorCtr="0">
            <a:noAutofit/>
          </a:bodyPr>
          <a:lstStyle>
            <a:lvl1pPr lvl="0" rtl="0">
              <a:buNone/>
              <a:defRPr sz="1200">
                <a:latin typeface="Arvo"/>
                <a:ea typeface="Arvo"/>
                <a:cs typeface="Arvo"/>
                <a:sym typeface="Arvo"/>
              </a:defRPr>
            </a:lvl1pPr>
            <a:lvl2pPr lvl="1" rtl="0">
              <a:buNone/>
              <a:defRPr sz="1200">
                <a:latin typeface="Arvo"/>
                <a:ea typeface="Arvo"/>
                <a:cs typeface="Arvo"/>
                <a:sym typeface="Arvo"/>
              </a:defRPr>
            </a:lvl2pPr>
            <a:lvl3pPr lvl="2" rtl="0">
              <a:buNone/>
              <a:defRPr sz="1200">
                <a:latin typeface="Arvo"/>
                <a:ea typeface="Arvo"/>
                <a:cs typeface="Arvo"/>
                <a:sym typeface="Arvo"/>
              </a:defRPr>
            </a:lvl3pPr>
            <a:lvl4pPr lvl="3" rtl="0">
              <a:buNone/>
              <a:defRPr sz="1200">
                <a:latin typeface="Arvo"/>
                <a:ea typeface="Arvo"/>
                <a:cs typeface="Arvo"/>
                <a:sym typeface="Arvo"/>
              </a:defRPr>
            </a:lvl4pPr>
            <a:lvl5pPr lvl="4" rtl="0">
              <a:buNone/>
              <a:defRPr sz="1200">
                <a:latin typeface="Arvo"/>
                <a:ea typeface="Arvo"/>
                <a:cs typeface="Arvo"/>
                <a:sym typeface="Arvo"/>
              </a:defRPr>
            </a:lvl5pPr>
            <a:lvl6pPr lvl="5" rtl="0">
              <a:buNone/>
              <a:defRPr sz="1200">
                <a:latin typeface="Arvo"/>
                <a:ea typeface="Arvo"/>
                <a:cs typeface="Arvo"/>
                <a:sym typeface="Arvo"/>
              </a:defRPr>
            </a:lvl6pPr>
            <a:lvl7pPr lvl="6" rtl="0">
              <a:buNone/>
              <a:defRPr sz="1200">
                <a:latin typeface="Arvo"/>
                <a:ea typeface="Arvo"/>
                <a:cs typeface="Arvo"/>
                <a:sym typeface="Arvo"/>
              </a:defRPr>
            </a:lvl7pPr>
            <a:lvl8pPr lvl="7" rtl="0">
              <a:buNone/>
              <a:defRPr sz="1200">
                <a:latin typeface="Arvo"/>
                <a:ea typeface="Arvo"/>
                <a:cs typeface="Arvo"/>
                <a:sym typeface="Arvo"/>
              </a:defRPr>
            </a:lvl8pPr>
            <a:lvl9pPr lvl="8" rtl="0">
              <a:buNone/>
              <a:defRPr sz="1200">
                <a:latin typeface="Arvo"/>
                <a:ea typeface="Arvo"/>
                <a:cs typeface="Arvo"/>
                <a:sym typeface="Arvo"/>
              </a:defRPr>
            </a:lvl9pPr>
          </a:lstStyle>
          <a:p>
            <a:pPr marL="0" lvl="0" indent="0" algn="l" rtl="0">
              <a:spcBef>
                <a:spcPts val="0"/>
              </a:spcBef>
              <a:spcAft>
                <a:spcPts val="0"/>
              </a:spcAft>
              <a:buNone/>
            </a:pPr>
            <a:fld id="{00000000-1234-1234-1234-123412341234}" type="slidenum">
              <a:rPr lang="es"/>
              <a:t>‹#›</a:t>
            </a:fld>
            <a:endParaRPr dirty="0"/>
          </a:p>
        </p:txBody>
      </p:sp>
      <p:sp>
        <p:nvSpPr>
          <p:cNvPr id="110" name="Google Shape;110;p12"/>
          <p:cNvSpPr/>
          <p:nvPr/>
        </p:nvSpPr>
        <p:spPr>
          <a:xfrm flipH="1">
            <a:off x="185" y="0"/>
            <a:ext cx="2999115" cy="1723370"/>
          </a:xfrm>
          <a:custGeom>
            <a:avLst/>
            <a:gdLst/>
            <a:ahLst/>
            <a:cxnLst/>
            <a:rect l="l" t="t" r="r" b="b"/>
            <a:pathLst>
              <a:path w="99597" h="68476" extrusionOk="0">
                <a:moveTo>
                  <a:pt x="99596" y="0"/>
                </a:moveTo>
                <a:lnTo>
                  <a:pt x="0" y="21"/>
                </a:lnTo>
                <a:lnTo>
                  <a:pt x="99596" y="68476"/>
                </a:lnTo>
                <a:lnTo>
                  <a:pt x="99596" y="0"/>
                </a:lnTo>
                <a:close/>
              </a:path>
            </a:pathLst>
          </a:custGeom>
          <a:solidFill>
            <a:srgbClr val="EDEDEB">
              <a:alpha val="2845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1" name="Google Shape;111;p12"/>
          <p:cNvSpPr/>
          <p:nvPr/>
        </p:nvSpPr>
        <p:spPr>
          <a:xfrm>
            <a:off x="0" y="0"/>
            <a:ext cx="2711777" cy="949827"/>
          </a:xfrm>
          <a:custGeom>
            <a:avLst/>
            <a:gdLst/>
            <a:ahLst/>
            <a:cxnLst/>
            <a:rect l="l" t="t" r="r" b="b"/>
            <a:pathLst>
              <a:path w="99597" h="36908" extrusionOk="0">
                <a:moveTo>
                  <a:pt x="0" y="0"/>
                </a:moveTo>
                <a:lnTo>
                  <a:pt x="0" y="36907"/>
                </a:lnTo>
                <a:lnTo>
                  <a:pt x="99596" y="11"/>
                </a:lnTo>
                <a:lnTo>
                  <a:pt x="0" y="0"/>
                </a:lnTo>
                <a:close/>
              </a:path>
            </a:pathLst>
          </a:custGeom>
          <a:solidFill>
            <a:srgbClr val="3691AA"/>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None/>
            </a:pPr>
            <a:endParaRPr dirty="0"/>
          </a:p>
        </p:txBody>
      </p:sp>
      <p:sp>
        <p:nvSpPr>
          <p:cNvPr id="112" name="Google Shape;112;p12"/>
          <p:cNvSpPr/>
          <p:nvPr/>
        </p:nvSpPr>
        <p:spPr>
          <a:xfrm>
            <a:off x="0" y="0"/>
            <a:ext cx="2711777" cy="733139"/>
          </a:xfrm>
          <a:custGeom>
            <a:avLst/>
            <a:gdLst/>
            <a:ahLst/>
            <a:cxnLst/>
            <a:rect l="l" t="t" r="r" b="b"/>
            <a:pathLst>
              <a:path w="99597" h="28488" extrusionOk="0">
                <a:moveTo>
                  <a:pt x="0" y="1"/>
                </a:moveTo>
                <a:lnTo>
                  <a:pt x="0" y="28488"/>
                </a:lnTo>
                <a:lnTo>
                  <a:pt x="99596" y="1"/>
                </a:lnTo>
                <a:close/>
              </a:path>
            </a:pathLst>
          </a:custGeom>
          <a:solidFill>
            <a:srgbClr val="0357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3" name="Google Shape;113;p12"/>
          <p:cNvSpPr txBox="1">
            <a:spLocks noGrp="1"/>
          </p:cNvSpPr>
          <p:nvPr>
            <p:ph type="sldNum" idx="2"/>
          </p:nvPr>
        </p:nvSpPr>
        <p:spPr>
          <a:xfrm>
            <a:off x="8741702" y="4749900"/>
            <a:ext cx="402300" cy="393600"/>
          </a:xfrm>
          <a:prstGeom prst="rect">
            <a:avLst/>
          </a:prstGeom>
        </p:spPr>
        <p:txBody>
          <a:bodyPr spcFirstLastPara="1" wrap="square" lIns="91425" tIns="91425" rIns="91425" bIns="91425" anchor="t" anchorCtr="0">
            <a:noAutofit/>
          </a:bodyPr>
          <a:lstStyle>
            <a:lvl1pPr lvl="0" rtl="0">
              <a:buNone/>
              <a:defRPr sz="800">
                <a:solidFill>
                  <a:srgbClr val="3E516C"/>
                </a:solidFill>
                <a:latin typeface="Cabin"/>
                <a:ea typeface="Cabin"/>
                <a:cs typeface="Cabin"/>
                <a:sym typeface="Cabin"/>
              </a:defRPr>
            </a:lvl1pPr>
            <a:lvl2pPr lvl="1" rtl="0">
              <a:buNone/>
              <a:defRPr sz="800">
                <a:solidFill>
                  <a:srgbClr val="3E516C"/>
                </a:solidFill>
                <a:latin typeface="Cabin"/>
                <a:ea typeface="Cabin"/>
                <a:cs typeface="Cabin"/>
                <a:sym typeface="Cabin"/>
              </a:defRPr>
            </a:lvl2pPr>
            <a:lvl3pPr lvl="2" rtl="0">
              <a:buNone/>
              <a:defRPr sz="800">
                <a:solidFill>
                  <a:srgbClr val="3E516C"/>
                </a:solidFill>
                <a:latin typeface="Cabin"/>
                <a:ea typeface="Cabin"/>
                <a:cs typeface="Cabin"/>
                <a:sym typeface="Cabin"/>
              </a:defRPr>
            </a:lvl3pPr>
            <a:lvl4pPr lvl="3" rtl="0">
              <a:buNone/>
              <a:defRPr sz="800">
                <a:solidFill>
                  <a:srgbClr val="3E516C"/>
                </a:solidFill>
                <a:latin typeface="Cabin"/>
                <a:ea typeface="Cabin"/>
                <a:cs typeface="Cabin"/>
                <a:sym typeface="Cabin"/>
              </a:defRPr>
            </a:lvl4pPr>
            <a:lvl5pPr lvl="4" rtl="0">
              <a:buNone/>
              <a:defRPr sz="800">
                <a:solidFill>
                  <a:srgbClr val="3E516C"/>
                </a:solidFill>
                <a:latin typeface="Cabin"/>
                <a:ea typeface="Cabin"/>
                <a:cs typeface="Cabin"/>
                <a:sym typeface="Cabin"/>
              </a:defRPr>
            </a:lvl5pPr>
            <a:lvl6pPr lvl="5" rtl="0">
              <a:buNone/>
              <a:defRPr sz="800">
                <a:solidFill>
                  <a:srgbClr val="3E516C"/>
                </a:solidFill>
                <a:latin typeface="Cabin"/>
                <a:ea typeface="Cabin"/>
                <a:cs typeface="Cabin"/>
                <a:sym typeface="Cabin"/>
              </a:defRPr>
            </a:lvl6pPr>
            <a:lvl7pPr lvl="6" rtl="0">
              <a:buNone/>
              <a:defRPr sz="800">
                <a:solidFill>
                  <a:srgbClr val="3E516C"/>
                </a:solidFill>
                <a:latin typeface="Cabin"/>
                <a:ea typeface="Cabin"/>
                <a:cs typeface="Cabin"/>
                <a:sym typeface="Cabin"/>
              </a:defRPr>
            </a:lvl7pPr>
            <a:lvl8pPr lvl="7" rtl="0">
              <a:buNone/>
              <a:defRPr sz="800">
                <a:solidFill>
                  <a:srgbClr val="3E516C"/>
                </a:solidFill>
                <a:latin typeface="Cabin"/>
                <a:ea typeface="Cabin"/>
                <a:cs typeface="Cabin"/>
                <a:sym typeface="Cabin"/>
              </a:defRPr>
            </a:lvl8pPr>
            <a:lvl9pPr lvl="8" rtl="0">
              <a:buNone/>
              <a:defRPr sz="800">
                <a:solidFill>
                  <a:srgbClr val="3E516C"/>
                </a:solidFill>
                <a:latin typeface="Cabin"/>
                <a:ea typeface="Cabin"/>
                <a:cs typeface="Cabin"/>
                <a:sym typeface="Cabin"/>
              </a:defRPr>
            </a:lvl9pPr>
          </a:lstStyle>
          <a:p>
            <a:pPr marL="0" lvl="0" indent="0" algn="l" rtl="0">
              <a:spcBef>
                <a:spcPts val="0"/>
              </a:spcBef>
              <a:spcAft>
                <a:spcPts val="0"/>
              </a:spcAft>
              <a:buNone/>
            </a:pPr>
            <a:fld id="{00000000-1234-1234-1234-123412341234}" type="slidenum">
              <a:rPr lang="es"/>
              <a:t>‹#›</a:t>
            </a:fld>
            <a:endParaRPr dirty="0"/>
          </a:p>
        </p:txBody>
      </p:sp>
    </p:spTree>
    <p:extLst>
      <p:ext uri="{BB962C8B-B14F-4D97-AF65-F5344CB8AC3E}">
        <p14:creationId xmlns:p14="http://schemas.microsoft.com/office/powerpoint/2010/main" val="6925063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ig title slide 1 1">
  <p:cSld name="Big title slide 1 1">
    <p:spTree>
      <p:nvGrpSpPr>
        <p:cNvPr id="1" name="Shape 86"/>
        <p:cNvGrpSpPr/>
        <p:nvPr/>
      </p:nvGrpSpPr>
      <p:grpSpPr>
        <a:xfrm>
          <a:off x="0" y="0"/>
          <a:ext cx="0" cy="0"/>
          <a:chOff x="0" y="0"/>
          <a:chExt cx="0" cy="0"/>
        </a:xfrm>
      </p:grpSpPr>
      <p:sp>
        <p:nvSpPr>
          <p:cNvPr id="87" name="Google Shape;87;p10"/>
          <p:cNvSpPr txBox="1">
            <a:spLocks noGrp="1"/>
          </p:cNvSpPr>
          <p:nvPr>
            <p:ph type="title"/>
          </p:nvPr>
        </p:nvSpPr>
        <p:spPr>
          <a:xfrm>
            <a:off x="2122200" y="2102550"/>
            <a:ext cx="4899600" cy="938400"/>
          </a:xfrm>
          <a:prstGeom prst="rect">
            <a:avLst/>
          </a:prstGeom>
        </p:spPr>
        <p:txBody>
          <a:bodyPr spcFirstLastPara="1" wrap="square" lIns="91425" tIns="91425" rIns="91425" bIns="91425" anchor="ctr" anchorCtr="0">
            <a:noAutofit/>
          </a:bodyPr>
          <a:lstStyle>
            <a:lvl1pPr lvl="0" algn="ctr" rtl="0">
              <a:spcBef>
                <a:spcPts val="0"/>
              </a:spcBef>
              <a:spcAft>
                <a:spcPts val="0"/>
              </a:spcAft>
              <a:buNone/>
              <a:defRPr sz="3600">
                <a:solidFill>
                  <a:srgbClr val="FFFFFF"/>
                </a:solidFill>
              </a:defRPr>
            </a:lvl1pPr>
            <a:lvl2pPr lvl="1" rtl="0">
              <a:spcBef>
                <a:spcPts val="0"/>
              </a:spcBef>
              <a:spcAft>
                <a:spcPts val="0"/>
              </a:spcAft>
              <a:buNone/>
              <a:defRPr>
                <a:solidFill>
                  <a:srgbClr val="FFFFFF"/>
                </a:solidFill>
              </a:defRPr>
            </a:lvl2pPr>
            <a:lvl3pPr lvl="2" rtl="0">
              <a:spcBef>
                <a:spcPts val="0"/>
              </a:spcBef>
              <a:spcAft>
                <a:spcPts val="0"/>
              </a:spcAft>
              <a:buNone/>
              <a:defRPr>
                <a:solidFill>
                  <a:srgbClr val="FFFFFF"/>
                </a:solidFill>
              </a:defRPr>
            </a:lvl3pPr>
            <a:lvl4pPr lvl="3" rtl="0">
              <a:spcBef>
                <a:spcPts val="0"/>
              </a:spcBef>
              <a:spcAft>
                <a:spcPts val="0"/>
              </a:spcAft>
              <a:buNone/>
              <a:defRPr>
                <a:solidFill>
                  <a:srgbClr val="FFFFFF"/>
                </a:solidFill>
              </a:defRPr>
            </a:lvl4pPr>
            <a:lvl5pPr lvl="4" rtl="0">
              <a:spcBef>
                <a:spcPts val="0"/>
              </a:spcBef>
              <a:spcAft>
                <a:spcPts val="0"/>
              </a:spcAft>
              <a:buNone/>
              <a:defRPr>
                <a:solidFill>
                  <a:srgbClr val="FFFFFF"/>
                </a:solidFill>
              </a:defRPr>
            </a:lvl5pPr>
            <a:lvl6pPr lvl="5" rtl="0">
              <a:spcBef>
                <a:spcPts val="0"/>
              </a:spcBef>
              <a:spcAft>
                <a:spcPts val="0"/>
              </a:spcAft>
              <a:buNone/>
              <a:defRPr>
                <a:solidFill>
                  <a:srgbClr val="FFFFFF"/>
                </a:solidFill>
              </a:defRPr>
            </a:lvl6pPr>
            <a:lvl7pPr lvl="6" rtl="0">
              <a:spcBef>
                <a:spcPts val="0"/>
              </a:spcBef>
              <a:spcAft>
                <a:spcPts val="0"/>
              </a:spcAft>
              <a:buNone/>
              <a:defRPr>
                <a:solidFill>
                  <a:srgbClr val="FFFFFF"/>
                </a:solidFill>
              </a:defRPr>
            </a:lvl7pPr>
            <a:lvl8pPr lvl="7" rtl="0">
              <a:spcBef>
                <a:spcPts val="0"/>
              </a:spcBef>
              <a:spcAft>
                <a:spcPts val="0"/>
              </a:spcAft>
              <a:buNone/>
              <a:defRPr>
                <a:solidFill>
                  <a:srgbClr val="FFFFFF"/>
                </a:solidFill>
              </a:defRPr>
            </a:lvl8pPr>
            <a:lvl9pPr lvl="8" rtl="0">
              <a:spcBef>
                <a:spcPts val="0"/>
              </a:spcBef>
              <a:spcAft>
                <a:spcPts val="0"/>
              </a:spcAft>
              <a:buNone/>
              <a:defRPr>
                <a:solidFill>
                  <a:srgbClr val="FFFFFF"/>
                </a:solidFill>
              </a:defRPr>
            </a:lvl9pPr>
          </a:lstStyle>
          <a:p>
            <a:endParaRPr/>
          </a:p>
        </p:txBody>
      </p:sp>
      <p:sp>
        <p:nvSpPr>
          <p:cNvPr id="88" name="Google Shape;88;p10"/>
          <p:cNvSpPr/>
          <p:nvPr/>
        </p:nvSpPr>
        <p:spPr>
          <a:xfrm rot="10800000" flipH="1">
            <a:off x="4827050" y="2662299"/>
            <a:ext cx="4326494" cy="2486021"/>
          </a:xfrm>
          <a:custGeom>
            <a:avLst/>
            <a:gdLst/>
            <a:ahLst/>
            <a:cxnLst/>
            <a:rect l="l" t="t" r="r" b="b"/>
            <a:pathLst>
              <a:path w="99597" h="68476" extrusionOk="0">
                <a:moveTo>
                  <a:pt x="99596" y="0"/>
                </a:moveTo>
                <a:lnTo>
                  <a:pt x="0" y="21"/>
                </a:lnTo>
                <a:lnTo>
                  <a:pt x="99596" y="68476"/>
                </a:lnTo>
                <a:lnTo>
                  <a:pt x="99596" y="0"/>
                </a:lnTo>
                <a:close/>
              </a:path>
            </a:pathLst>
          </a:custGeom>
          <a:solidFill>
            <a:srgbClr val="3691A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9" name="Google Shape;89;p10"/>
          <p:cNvSpPr/>
          <p:nvPr/>
        </p:nvSpPr>
        <p:spPr>
          <a:xfrm rot="10800000">
            <a:off x="5241623" y="3778203"/>
            <a:ext cx="3911921" cy="1370117"/>
          </a:xfrm>
          <a:custGeom>
            <a:avLst/>
            <a:gdLst/>
            <a:ahLst/>
            <a:cxnLst/>
            <a:rect l="l" t="t" r="r" b="b"/>
            <a:pathLst>
              <a:path w="99597" h="36908" extrusionOk="0">
                <a:moveTo>
                  <a:pt x="0" y="0"/>
                </a:moveTo>
                <a:lnTo>
                  <a:pt x="0" y="36907"/>
                </a:lnTo>
                <a:lnTo>
                  <a:pt x="99596" y="11"/>
                </a:lnTo>
                <a:lnTo>
                  <a:pt x="0" y="0"/>
                </a:lnTo>
                <a:close/>
              </a:path>
            </a:pathLst>
          </a:custGeom>
          <a:solidFill>
            <a:srgbClr val="035775"/>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marR="0" lvl="0" indent="0" algn="l" rtl="0">
              <a:lnSpc>
                <a:spcPct val="100000"/>
              </a:lnSpc>
              <a:spcBef>
                <a:spcPts val="0"/>
              </a:spcBef>
              <a:spcAft>
                <a:spcPts val="0"/>
              </a:spcAft>
              <a:buNone/>
            </a:pPr>
            <a:endParaRPr dirty="0"/>
          </a:p>
        </p:txBody>
      </p:sp>
      <p:sp>
        <p:nvSpPr>
          <p:cNvPr id="90" name="Google Shape;90;p10"/>
          <p:cNvSpPr/>
          <p:nvPr/>
        </p:nvSpPr>
        <p:spPr>
          <a:xfrm rot="10800000">
            <a:off x="5241623" y="4090775"/>
            <a:ext cx="3911921" cy="1057546"/>
          </a:xfrm>
          <a:custGeom>
            <a:avLst/>
            <a:gdLst/>
            <a:ahLst/>
            <a:cxnLst/>
            <a:rect l="l" t="t" r="r" b="b"/>
            <a:pathLst>
              <a:path w="99597" h="28488" extrusionOk="0">
                <a:moveTo>
                  <a:pt x="0" y="1"/>
                </a:moveTo>
                <a:lnTo>
                  <a:pt x="0" y="28488"/>
                </a:lnTo>
                <a:lnTo>
                  <a:pt x="99596" y="1"/>
                </a:lnTo>
                <a:close/>
              </a:path>
            </a:pathLst>
          </a:custGeom>
          <a:solidFill>
            <a:srgbClr val="0E2A4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1" name="Google Shape;91;p10"/>
          <p:cNvSpPr/>
          <p:nvPr/>
        </p:nvSpPr>
        <p:spPr>
          <a:xfrm rot="-5400000">
            <a:off x="-1299834" y="1285448"/>
            <a:ext cx="4323257" cy="1742714"/>
          </a:xfrm>
          <a:custGeom>
            <a:avLst/>
            <a:gdLst/>
            <a:ahLst/>
            <a:cxnLst/>
            <a:rect l="l" t="t" r="r" b="b"/>
            <a:pathLst>
              <a:path w="99597" h="68476" extrusionOk="0">
                <a:moveTo>
                  <a:pt x="99596" y="0"/>
                </a:moveTo>
                <a:lnTo>
                  <a:pt x="0" y="21"/>
                </a:lnTo>
                <a:lnTo>
                  <a:pt x="99596" y="68476"/>
                </a:lnTo>
                <a:lnTo>
                  <a:pt x="99596" y="0"/>
                </a:lnTo>
                <a:close/>
              </a:path>
            </a:pathLst>
          </a:custGeom>
          <a:solidFill>
            <a:srgbClr val="FCCC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2" name="Google Shape;92;p10"/>
          <p:cNvSpPr/>
          <p:nvPr/>
        </p:nvSpPr>
        <p:spPr>
          <a:xfrm rot="-5400000" flipH="1">
            <a:off x="-508047" y="493661"/>
            <a:ext cx="2740411" cy="1743442"/>
          </a:xfrm>
          <a:custGeom>
            <a:avLst/>
            <a:gdLst/>
            <a:ahLst/>
            <a:cxnLst/>
            <a:rect l="l" t="t" r="r" b="b"/>
            <a:pathLst>
              <a:path w="99597" h="36908" extrusionOk="0">
                <a:moveTo>
                  <a:pt x="0" y="0"/>
                </a:moveTo>
                <a:lnTo>
                  <a:pt x="0" y="36907"/>
                </a:lnTo>
                <a:lnTo>
                  <a:pt x="99596" y="11"/>
                </a:lnTo>
                <a:lnTo>
                  <a:pt x="0" y="0"/>
                </a:lnTo>
                <a:close/>
              </a:path>
            </a:pathLst>
          </a:custGeom>
          <a:solidFill>
            <a:srgbClr val="FBB040"/>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None/>
            </a:pPr>
            <a:endParaRPr dirty="0"/>
          </a:p>
        </p:txBody>
      </p:sp>
      <p:sp>
        <p:nvSpPr>
          <p:cNvPr id="93" name="Google Shape;93;p10"/>
          <p:cNvSpPr/>
          <p:nvPr/>
        </p:nvSpPr>
        <p:spPr>
          <a:xfrm rot="-5400000" flipH="1">
            <a:off x="-214576" y="200189"/>
            <a:ext cx="2129135" cy="1719108"/>
          </a:xfrm>
          <a:custGeom>
            <a:avLst/>
            <a:gdLst/>
            <a:ahLst/>
            <a:cxnLst/>
            <a:rect l="l" t="t" r="r" b="b"/>
            <a:pathLst>
              <a:path w="99597" h="28488" extrusionOk="0">
                <a:moveTo>
                  <a:pt x="0" y="1"/>
                </a:moveTo>
                <a:lnTo>
                  <a:pt x="0" y="28488"/>
                </a:lnTo>
                <a:lnTo>
                  <a:pt x="99596" y="1"/>
                </a:lnTo>
                <a:close/>
              </a:path>
            </a:pathLst>
          </a:custGeom>
          <a:solidFill>
            <a:srgbClr val="F15A2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None/>
            </a:pPr>
            <a:endParaRPr dirty="0"/>
          </a:p>
        </p:txBody>
      </p:sp>
      <p:sp>
        <p:nvSpPr>
          <p:cNvPr id="94" name="Google Shape;94;p10"/>
          <p:cNvSpPr txBox="1">
            <a:spLocks noGrp="1"/>
          </p:cNvSpPr>
          <p:nvPr>
            <p:ph type="sldNum" idx="12"/>
          </p:nvPr>
        </p:nvSpPr>
        <p:spPr>
          <a:xfrm>
            <a:off x="8741702" y="4749900"/>
            <a:ext cx="402300" cy="393600"/>
          </a:xfrm>
          <a:prstGeom prst="rect">
            <a:avLst/>
          </a:prstGeom>
        </p:spPr>
        <p:txBody>
          <a:bodyPr spcFirstLastPara="1" wrap="square" lIns="91425" tIns="91425" rIns="91425" bIns="91425" anchor="t" anchorCtr="0">
            <a:noAutofit/>
          </a:bodyPr>
          <a:lstStyle>
            <a:lvl1pPr lvl="0" rtl="0">
              <a:buNone/>
              <a:defRPr sz="800">
                <a:solidFill>
                  <a:srgbClr val="F3F3F3"/>
                </a:solidFill>
                <a:latin typeface="Cabin"/>
                <a:ea typeface="Cabin"/>
                <a:cs typeface="Cabin"/>
                <a:sym typeface="Cabin"/>
              </a:defRPr>
            </a:lvl1pPr>
            <a:lvl2pPr lvl="1" rtl="0">
              <a:buNone/>
              <a:defRPr sz="800">
                <a:solidFill>
                  <a:srgbClr val="F3F3F3"/>
                </a:solidFill>
                <a:latin typeface="Cabin"/>
                <a:ea typeface="Cabin"/>
                <a:cs typeface="Cabin"/>
                <a:sym typeface="Cabin"/>
              </a:defRPr>
            </a:lvl2pPr>
            <a:lvl3pPr lvl="2" rtl="0">
              <a:buNone/>
              <a:defRPr sz="800">
                <a:solidFill>
                  <a:srgbClr val="F3F3F3"/>
                </a:solidFill>
                <a:latin typeface="Cabin"/>
                <a:ea typeface="Cabin"/>
                <a:cs typeface="Cabin"/>
                <a:sym typeface="Cabin"/>
              </a:defRPr>
            </a:lvl3pPr>
            <a:lvl4pPr lvl="3" rtl="0">
              <a:buNone/>
              <a:defRPr sz="800">
                <a:solidFill>
                  <a:srgbClr val="F3F3F3"/>
                </a:solidFill>
                <a:latin typeface="Cabin"/>
                <a:ea typeface="Cabin"/>
                <a:cs typeface="Cabin"/>
                <a:sym typeface="Cabin"/>
              </a:defRPr>
            </a:lvl4pPr>
            <a:lvl5pPr lvl="4" rtl="0">
              <a:buNone/>
              <a:defRPr sz="800">
                <a:solidFill>
                  <a:srgbClr val="F3F3F3"/>
                </a:solidFill>
                <a:latin typeface="Cabin"/>
                <a:ea typeface="Cabin"/>
                <a:cs typeface="Cabin"/>
                <a:sym typeface="Cabin"/>
              </a:defRPr>
            </a:lvl5pPr>
            <a:lvl6pPr lvl="5" rtl="0">
              <a:buNone/>
              <a:defRPr sz="800">
                <a:solidFill>
                  <a:srgbClr val="F3F3F3"/>
                </a:solidFill>
                <a:latin typeface="Cabin"/>
                <a:ea typeface="Cabin"/>
                <a:cs typeface="Cabin"/>
                <a:sym typeface="Cabin"/>
              </a:defRPr>
            </a:lvl6pPr>
            <a:lvl7pPr lvl="6" rtl="0">
              <a:buNone/>
              <a:defRPr sz="800">
                <a:solidFill>
                  <a:srgbClr val="F3F3F3"/>
                </a:solidFill>
                <a:latin typeface="Cabin"/>
                <a:ea typeface="Cabin"/>
                <a:cs typeface="Cabin"/>
                <a:sym typeface="Cabin"/>
              </a:defRPr>
            </a:lvl7pPr>
            <a:lvl8pPr lvl="7" rtl="0">
              <a:buNone/>
              <a:defRPr sz="800">
                <a:solidFill>
                  <a:srgbClr val="F3F3F3"/>
                </a:solidFill>
                <a:latin typeface="Cabin"/>
                <a:ea typeface="Cabin"/>
                <a:cs typeface="Cabin"/>
                <a:sym typeface="Cabin"/>
              </a:defRPr>
            </a:lvl8pPr>
            <a:lvl9pPr lvl="8" rtl="0">
              <a:buNone/>
              <a:defRPr sz="800">
                <a:solidFill>
                  <a:srgbClr val="F3F3F3"/>
                </a:solidFill>
                <a:latin typeface="Cabin"/>
                <a:ea typeface="Cabin"/>
                <a:cs typeface="Cabin"/>
                <a:sym typeface="Cabin"/>
              </a:defRPr>
            </a:lvl9pPr>
          </a:lstStyle>
          <a:p>
            <a:pPr marL="0" lvl="0" indent="0" algn="l" rtl="0">
              <a:spcBef>
                <a:spcPts val="0"/>
              </a:spcBef>
              <a:spcAft>
                <a:spcPts val="0"/>
              </a:spcAft>
              <a:buNone/>
            </a:pPr>
            <a:fld id="{00000000-1234-1234-1234-123412341234}" type="slidenum">
              <a:rPr lang="es"/>
              <a:t>‹#›</a:t>
            </a:fld>
            <a:endParaRPr dirty="0"/>
          </a:p>
        </p:txBody>
      </p:sp>
    </p:spTree>
    <p:extLst>
      <p:ext uri="{BB962C8B-B14F-4D97-AF65-F5344CB8AC3E}">
        <p14:creationId xmlns:p14="http://schemas.microsoft.com/office/powerpoint/2010/main" val="27805012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rgbClr val="E9E6E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rgbClr val="434343"/>
              </a:buClr>
              <a:buSzPts val="2800"/>
              <a:buFont typeface="Barlow Condensed SemiBold"/>
              <a:buNone/>
              <a:defRPr sz="2800">
                <a:solidFill>
                  <a:srgbClr val="434343"/>
                </a:solidFill>
                <a:latin typeface="Barlow Condensed SemiBold"/>
                <a:ea typeface="Barlow Condensed SemiBold"/>
                <a:cs typeface="Barlow Condensed SemiBold"/>
                <a:sym typeface="Barlow Condensed SemiBold"/>
              </a:defRPr>
            </a:lvl1pPr>
            <a:lvl2pPr lvl="1">
              <a:spcBef>
                <a:spcPts val="0"/>
              </a:spcBef>
              <a:spcAft>
                <a:spcPts val="0"/>
              </a:spcAft>
              <a:buClr>
                <a:srgbClr val="434343"/>
              </a:buClr>
              <a:buSzPts val="2800"/>
              <a:buFont typeface="Barlow Condensed SemiBold"/>
              <a:buNone/>
              <a:defRPr sz="2800">
                <a:solidFill>
                  <a:srgbClr val="434343"/>
                </a:solidFill>
                <a:latin typeface="Barlow Condensed SemiBold"/>
                <a:ea typeface="Barlow Condensed SemiBold"/>
                <a:cs typeface="Barlow Condensed SemiBold"/>
                <a:sym typeface="Barlow Condensed SemiBold"/>
              </a:defRPr>
            </a:lvl2pPr>
            <a:lvl3pPr lvl="2">
              <a:spcBef>
                <a:spcPts val="0"/>
              </a:spcBef>
              <a:spcAft>
                <a:spcPts val="0"/>
              </a:spcAft>
              <a:buClr>
                <a:srgbClr val="434343"/>
              </a:buClr>
              <a:buSzPts val="2800"/>
              <a:buFont typeface="Barlow Condensed SemiBold"/>
              <a:buNone/>
              <a:defRPr sz="2800">
                <a:solidFill>
                  <a:srgbClr val="434343"/>
                </a:solidFill>
                <a:latin typeface="Barlow Condensed SemiBold"/>
                <a:ea typeface="Barlow Condensed SemiBold"/>
                <a:cs typeface="Barlow Condensed SemiBold"/>
                <a:sym typeface="Barlow Condensed SemiBold"/>
              </a:defRPr>
            </a:lvl3pPr>
            <a:lvl4pPr lvl="3">
              <a:spcBef>
                <a:spcPts val="0"/>
              </a:spcBef>
              <a:spcAft>
                <a:spcPts val="0"/>
              </a:spcAft>
              <a:buClr>
                <a:srgbClr val="434343"/>
              </a:buClr>
              <a:buSzPts val="2800"/>
              <a:buFont typeface="Barlow Condensed SemiBold"/>
              <a:buNone/>
              <a:defRPr sz="2800">
                <a:solidFill>
                  <a:srgbClr val="434343"/>
                </a:solidFill>
                <a:latin typeface="Barlow Condensed SemiBold"/>
                <a:ea typeface="Barlow Condensed SemiBold"/>
                <a:cs typeface="Barlow Condensed SemiBold"/>
                <a:sym typeface="Barlow Condensed SemiBold"/>
              </a:defRPr>
            </a:lvl4pPr>
            <a:lvl5pPr lvl="4">
              <a:spcBef>
                <a:spcPts val="0"/>
              </a:spcBef>
              <a:spcAft>
                <a:spcPts val="0"/>
              </a:spcAft>
              <a:buClr>
                <a:srgbClr val="434343"/>
              </a:buClr>
              <a:buSzPts val="2800"/>
              <a:buFont typeface="Barlow Condensed SemiBold"/>
              <a:buNone/>
              <a:defRPr sz="2800">
                <a:solidFill>
                  <a:srgbClr val="434343"/>
                </a:solidFill>
                <a:latin typeface="Barlow Condensed SemiBold"/>
                <a:ea typeface="Barlow Condensed SemiBold"/>
                <a:cs typeface="Barlow Condensed SemiBold"/>
                <a:sym typeface="Barlow Condensed SemiBold"/>
              </a:defRPr>
            </a:lvl5pPr>
            <a:lvl6pPr lvl="5">
              <a:spcBef>
                <a:spcPts val="0"/>
              </a:spcBef>
              <a:spcAft>
                <a:spcPts val="0"/>
              </a:spcAft>
              <a:buClr>
                <a:srgbClr val="434343"/>
              </a:buClr>
              <a:buSzPts val="2800"/>
              <a:buFont typeface="Barlow Condensed SemiBold"/>
              <a:buNone/>
              <a:defRPr sz="2800">
                <a:solidFill>
                  <a:srgbClr val="434343"/>
                </a:solidFill>
                <a:latin typeface="Barlow Condensed SemiBold"/>
                <a:ea typeface="Barlow Condensed SemiBold"/>
                <a:cs typeface="Barlow Condensed SemiBold"/>
                <a:sym typeface="Barlow Condensed SemiBold"/>
              </a:defRPr>
            </a:lvl6pPr>
            <a:lvl7pPr lvl="6">
              <a:spcBef>
                <a:spcPts val="0"/>
              </a:spcBef>
              <a:spcAft>
                <a:spcPts val="0"/>
              </a:spcAft>
              <a:buClr>
                <a:srgbClr val="434343"/>
              </a:buClr>
              <a:buSzPts val="2800"/>
              <a:buFont typeface="Barlow Condensed SemiBold"/>
              <a:buNone/>
              <a:defRPr sz="2800">
                <a:solidFill>
                  <a:srgbClr val="434343"/>
                </a:solidFill>
                <a:latin typeface="Barlow Condensed SemiBold"/>
                <a:ea typeface="Barlow Condensed SemiBold"/>
                <a:cs typeface="Barlow Condensed SemiBold"/>
                <a:sym typeface="Barlow Condensed SemiBold"/>
              </a:defRPr>
            </a:lvl7pPr>
            <a:lvl8pPr lvl="7">
              <a:spcBef>
                <a:spcPts val="0"/>
              </a:spcBef>
              <a:spcAft>
                <a:spcPts val="0"/>
              </a:spcAft>
              <a:buClr>
                <a:srgbClr val="434343"/>
              </a:buClr>
              <a:buSzPts val="2800"/>
              <a:buFont typeface="Barlow Condensed SemiBold"/>
              <a:buNone/>
              <a:defRPr sz="2800">
                <a:solidFill>
                  <a:srgbClr val="434343"/>
                </a:solidFill>
                <a:latin typeface="Barlow Condensed SemiBold"/>
                <a:ea typeface="Barlow Condensed SemiBold"/>
                <a:cs typeface="Barlow Condensed SemiBold"/>
                <a:sym typeface="Barlow Condensed SemiBold"/>
              </a:defRPr>
            </a:lvl8pPr>
            <a:lvl9pPr lvl="8">
              <a:spcBef>
                <a:spcPts val="0"/>
              </a:spcBef>
              <a:spcAft>
                <a:spcPts val="0"/>
              </a:spcAft>
              <a:buClr>
                <a:srgbClr val="434343"/>
              </a:buClr>
              <a:buSzPts val="2800"/>
              <a:buFont typeface="Barlow Condensed SemiBold"/>
              <a:buNone/>
              <a:defRPr sz="2800">
                <a:solidFill>
                  <a:srgbClr val="434343"/>
                </a:solidFill>
                <a:latin typeface="Barlow Condensed SemiBold"/>
                <a:ea typeface="Barlow Condensed SemiBold"/>
                <a:cs typeface="Barlow Condensed SemiBold"/>
                <a:sym typeface="Barlow Condensed SemiBold"/>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rgbClr val="434343"/>
              </a:buClr>
              <a:buSzPts val="1800"/>
              <a:buFont typeface="Arvo"/>
              <a:buChar char="●"/>
              <a:defRPr sz="1800">
                <a:solidFill>
                  <a:srgbClr val="434343"/>
                </a:solidFill>
                <a:latin typeface="Arvo"/>
                <a:ea typeface="Arvo"/>
                <a:cs typeface="Arvo"/>
                <a:sym typeface="Arvo"/>
              </a:defRPr>
            </a:lvl1pPr>
            <a:lvl2pPr marL="914400" lvl="1" indent="-317500">
              <a:lnSpc>
                <a:spcPct val="115000"/>
              </a:lnSpc>
              <a:spcBef>
                <a:spcPts val="1600"/>
              </a:spcBef>
              <a:spcAft>
                <a:spcPts val="0"/>
              </a:spcAft>
              <a:buClr>
                <a:srgbClr val="434343"/>
              </a:buClr>
              <a:buSzPts val="1400"/>
              <a:buFont typeface="Arvo"/>
              <a:buChar char="○"/>
              <a:defRPr>
                <a:solidFill>
                  <a:srgbClr val="434343"/>
                </a:solidFill>
                <a:latin typeface="Arvo"/>
                <a:ea typeface="Arvo"/>
                <a:cs typeface="Arvo"/>
                <a:sym typeface="Arvo"/>
              </a:defRPr>
            </a:lvl2pPr>
            <a:lvl3pPr marL="1371600" lvl="2" indent="-317500">
              <a:lnSpc>
                <a:spcPct val="115000"/>
              </a:lnSpc>
              <a:spcBef>
                <a:spcPts val="1600"/>
              </a:spcBef>
              <a:spcAft>
                <a:spcPts val="0"/>
              </a:spcAft>
              <a:buClr>
                <a:srgbClr val="434343"/>
              </a:buClr>
              <a:buSzPts val="1400"/>
              <a:buFont typeface="Arvo"/>
              <a:buChar char="■"/>
              <a:defRPr>
                <a:solidFill>
                  <a:srgbClr val="434343"/>
                </a:solidFill>
                <a:latin typeface="Arvo"/>
                <a:ea typeface="Arvo"/>
                <a:cs typeface="Arvo"/>
                <a:sym typeface="Arvo"/>
              </a:defRPr>
            </a:lvl3pPr>
            <a:lvl4pPr marL="1828800" lvl="3" indent="-317500">
              <a:lnSpc>
                <a:spcPct val="115000"/>
              </a:lnSpc>
              <a:spcBef>
                <a:spcPts val="1600"/>
              </a:spcBef>
              <a:spcAft>
                <a:spcPts val="0"/>
              </a:spcAft>
              <a:buClr>
                <a:srgbClr val="434343"/>
              </a:buClr>
              <a:buSzPts val="1400"/>
              <a:buFont typeface="Arvo"/>
              <a:buChar char="●"/>
              <a:defRPr>
                <a:solidFill>
                  <a:srgbClr val="434343"/>
                </a:solidFill>
                <a:latin typeface="Arvo"/>
                <a:ea typeface="Arvo"/>
                <a:cs typeface="Arvo"/>
                <a:sym typeface="Arvo"/>
              </a:defRPr>
            </a:lvl4pPr>
            <a:lvl5pPr marL="2286000" lvl="4" indent="-317500">
              <a:lnSpc>
                <a:spcPct val="115000"/>
              </a:lnSpc>
              <a:spcBef>
                <a:spcPts val="1600"/>
              </a:spcBef>
              <a:spcAft>
                <a:spcPts val="0"/>
              </a:spcAft>
              <a:buClr>
                <a:srgbClr val="434343"/>
              </a:buClr>
              <a:buSzPts val="1400"/>
              <a:buFont typeface="Arvo"/>
              <a:buChar char="○"/>
              <a:defRPr>
                <a:solidFill>
                  <a:srgbClr val="434343"/>
                </a:solidFill>
                <a:latin typeface="Arvo"/>
                <a:ea typeface="Arvo"/>
                <a:cs typeface="Arvo"/>
                <a:sym typeface="Arvo"/>
              </a:defRPr>
            </a:lvl5pPr>
            <a:lvl6pPr marL="2743200" lvl="5" indent="-317500">
              <a:lnSpc>
                <a:spcPct val="115000"/>
              </a:lnSpc>
              <a:spcBef>
                <a:spcPts val="1600"/>
              </a:spcBef>
              <a:spcAft>
                <a:spcPts val="0"/>
              </a:spcAft>
              <a:buClr>
                <a:srgbClr val="434343"/>
              </a:buClr>
              <a:buSzPts val="1400"/>
              <a:buFont typeface="Arvo"/>
              <a:buChar char="■"/>
              <a:defRPr>
                <a:solidFill>
                  <a:srgbClr val="434343"/>
                </a:solidFill>
                <a:latin typeface="Arvo"/>
                <a:ea typeface="Arvo"/>
                <a:cs typeface="Arvo"/>
                <a:sym typeface="Arvo"/>
              </a:defRPr>
            </a:lvl6pPr>
            <a:lvl7pPr marL="3200400" lvl="6" indent="-317500">
              <a:lnSpc>
                <a:spcPct val="115000"/>
              </a:lnSpc>
              <a:spcBef>
                <a:spcPts val="1600"/>
              </a:spcBef>
              <a:spcAft>
                <a:spcPts val="0"/>
              </a:spcAft>
              <a:buClr>
                <a:srgbClr val="434343"/>
              </a:buClr>
              <a:buSzPts val="1400"/>
              <a:buFont typeface="Arvo"/>
              <a:buChar char="●"/>
              <a:defRPr>
                <a:solidFill>
                  <a:srgbClr val="434343"/>
                </a:solidFill>
                <a:latin typeface="Arvo"/>
                <a:ea typeface="Arvo"/>
                <a:cs typeface="Arvo"/>
                <a:sym typeface="Arvo"/>
              </a:defRPr>
            </a:lvl7pPr>
            <a:lvl8pPr marL="3657600" lvl="7" indent="-317500">
              <a:lnSpc>
                <a:spcPct val="115000"/>
              </a:lnSpc>
              <a:spcBef>
                <a:spcPts val="1600"/>
              </a:spcBef>
              <a:spcAft>
                <a:spcPts val="0"/>
              </a:spcAft>
              <a:buClr>
                <a:srgbClr val="434343"/>
              </a:buClr>
              <a:buSzPts val="1400"/>
              <a:buFont typeface="Arvo"/>
              <a:buChar char="○"/>
              <a:defRPr>
                <a:solidFill>
                  <a:srgbClr val="434343"/>
                </a:solidFill>
                <a:latin typeface="Arvo"/>
                <a:ea typeface="Arvo"/>
                <a:cs typeface="Arvo"/>
                <a:sym typeface="Arvo"/>
              </a:defRPr>
            </a:lvl8pPr>
            <a:lvl9pPr marL="4114800" lvl="8" indent="-317500">
              <a:lnSpc>
                <a:spcPct val="115000"/>
              </a:lnSpc>
              <a:spcBef>
                <a:spcPts val="1600"/>
              </a:spcBef>
              <a:spcAft>
                <a:spcPts val="1600"/>
              </a:spcAft>
              <a:buClr>
                <a:srgbClr val="434343"/>
              </a:buClr>
              <a:buSzPts val="1400"/>
              <a:buFont typeface="Arvo"/>
              <a:buChar char="■"/>
              <a:defRPr>
                <a:solidFill>
                  <a:srgbClr val="434343"/>
                </a:solidFill>
                <a:latin typeface="Arvo"/>
                <a:ea typeface="Arvo"/>
                <a:cs typeface="Arvo"/>
                <a:sym typeface="Arvo"/>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s"/>
              <a:t>‹#›</a:t>
            </a:fld>
            <a:endParaRPr dirty="0"/>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3" r:id="rId4"/>
    <p:sldLayoutId id="2147483654" r:id="rId5"/>
    <p:sldLayoutId id="2147483657" r:id="rId6"/>
    <p:sldLayoutId id="2147483658" r:id="rId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mailto:treasury@okcps.org"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tmp"/><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mailto:activityfunds@okcps.org" TargetMode="External"/><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hyperlink" Target="mailto:lnrodgers@okcps.org" TargetMode="External"/><Relationship Id="rId5" Type="http://schemas.openxmlformats.org/officeDocument/2006/relationships/hyperlink" Target="mailto:lfhenry@okcps.org" TargetMode="External"/><Relationship Id="rId4" Type="http://schemas.openxmlformats.org/officeDocument/2006/relationships/hyperlink" Target="mailto:slcravens@okcps.org" TargetMode="External"/></Relationships>
</file>

<file path=ppt/slides/_rels/slide40.xml.rels><?xml version="1.0" encoding="UTF-8" standalone="yes"?>
<Relationships xmlns="http://schemas.openxmlformats.org/package/2006/relationships"><Relationship Id="rId3" Type="http://schemas.openxmlformats.org/officeDocument/2006/relationships/hyperlink" Target="http://rdp.healthiergeneration.org/calc/calculator/" TargetMode="External"/><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3" Type="http://schemas.openxmlformats.org/officeDocument/2006/relationships/hyperlink" Target="mailto:awfitzsimmons@okcps.org"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4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3" Type="http://schemas.openxmlformats.org/officeDocument/2006/relationships/hyperlink" Target="mailto:purchasing@okcps.org" TargetMode="External"/><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3" Type="http://schemas.openxmlformats.org/officeDocument/2006/relationships/hyperlink" Target="mailto:activityfunds@okcps.org" TargetMode="External"/><Relationship Id="rId2" Type="http://schemas.openxmlformats.org/officeDocument/2006/relationships/notesSlide" Target="../notesSlides/notesSlide13.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E9E6E1"/>
        </a:solidFill>
        <a:effectLst/>
      </p:bgPr>
    </p:bg>
    <p:spTree>
      <p:nvGrpSpPr>
        <p:cNvPr id="1" name="Shape 325"/>
        <p:cNvGrpSpPr/>
        <p:nvPr/>
      </p:nvGrpSpPr>
      <p:grpSpPr>
        <a:xfrm>
          <a:off x="0" y="0"/>
          <a:ext cx="0" cy="0"/>
          <a:chOff x="0" y="0"/>
          <a:chExt cx="0" cy="0"/>
        </a:xfrm>
      </p:grpSpPr>
      <p:pic>
        <p:nvPicPr>
          <p:cNvPr id="326" name="Google Shape;326;p11"/>
          <p:cNvPicPr preferRelativeResize="0"/>
          <p:nvPr/>
        </p:nvPicPr>
        <p:blipFill>
          <a:blip r:embed="rId3">
            <a:alphaModFix/>
          </a:blip>
          <a:stretch>
            <a:fillRect/>
          </a:stretch>
        </p:blipFill>
        <p:spPr>
          <a:xfrm>
            <a:off x="2519025" y="-1"/>
            <a:ext cx="3840335" cy="2431627"/>
          </a:xfrm>
          <a:prstGeom prst="rect">
            <a:avLst/>
          </a:prstGeom>
          <a:noFill/>
          <a:ln>
            <a:noFill/>
          </a:ln>
        </p:spPr>
      </p:pic>
      <p:sp>
        <p:nvSpPr>
          <p:cNvPr id="328" name="Google Shape;328;p11"/>
          <p:cNvSpPr txBox="1"/>
          <p:nvPr/>
        </p:nvSpPr>
        <p:spPr>
          <a:xfrm>
            <a:off x="1846497" y="2699935"/>
            <a:ext cx="5199761" cy="2609821"/>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US" sz="2400" dirty="0" smtClean="0">
                <a:solidFill>
                  <a:srgbClr val="035775"/>
                </a:solidFill>
                <a:latin typeface="Century Gothic" panose="020B0502020202020204" pitchFamily="34" charset="0"/>
                <a:ea typeface="Barlow Condensed Medium"/>
                <a:cs typeface="Barlow Condensed Medium"/>
                <a:sym typeface="Barlow Condensed Medium"/>
              </a:rPr>
              <a:t>Beginning of Year Updates for</a:t>
            </a:r>
          </a:p>
          <a:p>
            <a:pPr marL="0" lvl="0" indent="0" algn="ctr" rtl="0">
              <a:spcBef>
                <a:spcPts val="0"/>
              </a:spcBef>
              <a:spcAft>
                <a:spcPts val="0"/>
              </a:spcAft>
              <a:buNone/>
            </a:pPr>
            <a:r>
              <a:rPr lang="en-US" sz="2400" dirty="0" smtClean="0">
                <a:solidFill>
                  <a:srgbClr val="035775"/>
                </a:solidFill>
                <a:latin typeface="Century Gothic" panose="020B0502020202020204" pitchFamily="34" charset="0"/>
                <a:ea typeface="Barlow Condensed Medium"/>
                <a:cs typeface="Barlow Condensed Medium"/>
                <a:sym typeface="Barlow Condensed Medium"/>
              </a:rPr>
              <a:t>Financial, Administrative,  Principal Secretaries and Principal Training</a:t>
            </a:r>
            <a:endParaRPr sz="2400" dirty="0">
              <a:solidFill>
                <a:srgbClr val="035775"/>
              </a:solidFill>
              <a:latin typeface="Century Gothic" panose="020B0502020202020204" pitchFamily="34" charset="0"/>
              <a:ea typeface="Barlow Condensed Medium"/>
              <a:cs typeface="Barlow Condensed Medium"/>
              <a:sym typeface="Barlow Condensed Medium"/>
            </a:endParaRPr>
          </a:p>
        </p:txBody>
      </p:sp>
      <p:sp>
        <p:nvSpPr>
          <p:cNvPr id="3" name="TextBox 2"/>
          <p:cNvSpPr txBox="1"/>
          <p:nvPr/>
        </p:nvSpPr>
        <p:spPr>
          <a:xfrm>
            <a:off x="2519025" y="2238270"/>
            <a:ext cx="3887530" cy="461665"/>
          </a:xfrm>
          <a:prstGeom prst="rect">
            <a:avLst/>
          </a:prstGeom>
          <a:noFill/>
        </p:spPr>
        <p:txBody>
          <a:bodyPr wrap="square" rtlCol="0">
            <a:spAutoFit/>
          </a:bodyPr>
          <a:lstStyle/>
          <a:p>
            <a:pPr algn="ctr"/>
            <a:r>
              <a:rPr lang="en-US" sz="2400" dirty="0" smtClean="0">
                <a:solidFill>
                  <a:srgbClr val="FF3300"/>
                </a:solidFill>
                <a:latin typeface="Century Gothic" panose="020B0502020202020204" pitchFamily="34" charset="0"/>
                <a:ea typeface="Barlow Condensed Medium"/>
                <a:cs typeface="Barlow Condensed Medium"/>
                <a:sym typeface="Barlow Condensed Medium"/>
              </a:rPr>
              <a:t>Fiscal Year 2023</a:t>
            </a:r>
            <a:endParaRPr lang="en-US" sz="2400" dirty="0">
              <a:solidFill>
                <a:srgbClr val="FF33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800" dirty="0" smtClean="0">
                <a:latin typeface="Century Gothic" panose="020B0502020202020204" pitchFamily="34" charset="0"/>
              </a:rPr>
              <a:t/>
            </a:r>
            <a:br>
              <a:rPr lang="en-US" sz="2800" dirty="0" smtClean="0">
                <a:latin typeface="Century Gothic" panose="020B0502020202020204" pitchFamily="34" charset="0"/>
              </a:rPr>
            </a:br>
            <a:endParaRPr lang="en-US" sz="2000" dirty="0">
              <a:solidFill>
                <a:srgbClr val="035775"/>
              </a:solidFill>
              <a:latin typeface="Century Gothic" panose="020B0502020202020204" pitchFamily="34" charset="0"/>
            </a:endParaRPr>
          </a:p>
        </p:txBody>
      </p:sp>
      <p:pic>
        <p:nvPicPr>
          <p:cNvPr id="3" name="Google Shape;342;p12"/>
          <p:cNvPicPr/>
          <p:nvPr/>
        </p:nvPicPr>
        <p:blipFill>
          <a:blip r:embed="rId2">
            <a:alphaModFix/>
          </a:blip>
          <a:stretch>
            <a:fillRect/>
          </a:stretch>
        </p:blipFill>
        <p:spPr>
          <a:xfrm>
            <a:off x="0" y="0"/>
            <a:ext cx="1298864" cy="1108587"/>
          </a:xfrm>
          <a:prstGeom prst="rect">
            <a:avLst/>
          </a:prstGeom>
          <a:noFill/>
          <a:ln>
            <a:noFill/>
          </a:ln>
        </p:spPr>
      </p:pic>
      <p:sp>
        <p:nvSpPr>
          <p:cNvPr id="8" name="Rectangle 7"/>
          <p:cNvSpPr/>
          <p:nvPr/>
        </p:nvSpPr>
        <p:spPr>
          <a:xfrm>
            <a:off x="2404532" y="338667"/>
            <a:ext cx="4446743" cy="461665"/>
          </a:xfrm>
          <a:prstGeom prst="rect">
            <a:avLst/>
          </a:prstGeom>
        </p:spPr>
        <p:txBody>
          <a:bodyPr wrap="square">
            <a:spAutoFit/>
          </a:bodyPr>
          <a:lstStyle/>
          <a:p>
            <a:pPr algn="ctr">
              <a:buClr>
                <a:schemeClr val="dk1"/>
              </a:buClr>
              <a:buSzPts val="1100"/>
            </a:pPr>
            <a:r>
              <a:rPr lang="en-US" sz="2400" b="1" dirty="0" smtClean="0">
                <a:solidFill>
                  <a:schemeClr val="tx1"/>
                </a:solidFill>
                <a:latin typeface="Century Gothic" panose="020B0502020202020204" pitchFamily="34" charset="0"/>
                <a:ea typeface="Montserrat Light"/>
                <a:cs typeface="Montserrat Light"/>
                <a:sym typeface="Montserrat Light"/>
              </a:rPr>
              <a:t>All Forms will be in Cognito</a:t>
            </a:r>
            <a:endParaRPr lang="en-US" sz="2400" b="1" dirty="0">
              <a:solidFill>
                <a:schemeClr val="tx1"/>
              </a:solidFill>
              <a:latin typeface="Century Gothic" panose="020B0502020202020204" pitchFamily="34" charset="0"/>
              <a:ea typeface="Montserrat Light"/>
              <a:cs typeface="Montserrat Light"/>
              <a:sym typeface="Montserrat Light"/>
            </a:endParaRPr>
          </a:p>
        </p:txBody>
      </p:sp>
      <p:sp>
        <p:nvSpPr>
          <p:cNvPr id="5" name="TextBox 4"/>
          <p:cNvSpPr txBox="1"/>
          <p:nvPr/>
        </p:nvSpPr>
        <p:spPr>
          <a:xfrm>
            <a:off x="2663687" y="1321904"/>
            <a:ext cx="4422913" cy="2462213"/>
          </a:xfrm>
          <a:prstGeom prst="rect">
            <a:avLst/>
          </a:prstGeom>
          <a:noFill/>
        </p:spPr>
        <p:txBody>
          <a:bodyPr wrap="square" rtlCol="0">
            <a:spAutoFit/>
          </a:bodyPr>
          <a:lstStyle/>
          <a:p>
            <a:r>
              <a:rPr lang="en-US" b="1" dirty="0" smtClean="0"/>
              <a:t>New Forms</a:t>
            </a:r>
          </a:p>
          <a:p>
            <a:r>
              <a:rPr lang="en-US" dirty="0" smtClean="0"/>
              <a:t>SAF - FY23 Annual Budget</a:t>
            </a:r>
          </a:p>
          <a:p>
            <a:r>
              <a:rPr lang="en-US" dirty="0" smtClean="0"/>
              <a:t>SAF - FY23 Monthly Student Activity Fund Checklist</a:t>
            </a:r>
          </a:p>
          <a:p>
            <a:r>
              <a:rPr lang="en-US" dirty="0" smtClean="0"/>
              <a:t>SAF - FY23 Permission to have a Fundraiser</a:t>
            </a:r>
          </a:p>
          <a:p>
            <a:endParaRPr lang="en-US" dirty="0" smtClean="0"/>
          </a:p>
          <a:p>
            <a:r>
              <a:rPr lang="en-US" b="1" dirty="0" smtClean="0"/>
              <a:t>Released Soon</a:t>
            </a:r>
          </a:p>
          <a:p>
            <a:r>
              <a:rPr lang="en-US" dirty="0"/>
              <a:t>SAF - FY23 Cash Count Form</a:t>
            </a:r>
          </a:p>
          <a:p>
            <a:r>
              <a:rPr lang="en-US" dirty="0" smtClean="0"/>
              <a:t>SAF - FY23 </a:t>
            </a:r>
            <a:r>
              <a:rPr lang="en-US" dirty="0"/>
              <a:t>Inventory Profit &amp; </a:t>
            </a:r>
            <a:r>
              <a:rPr lang="en-US" dirty="0" smtClean="0"/>
              <a:t>Loss</a:t>
            </a:r>
          </a:p>
          <a:p>
            <a:r>
              <a:rPr lang="en-US" dirty="0"/>
              <a:t>SAF - FY23 Dormant &amp; Inactive Cost Centers</a:t>
            </a:r>
          </a:p>
          <a:p>
            <a:endParaRPr lang="en-US" dirty="0"/>
          </a:p>
          <a:p>
            <a:endParaRPr lang="en-US" dirty="0"/>
          </a:p>
        </p:txBody>
      </p:sp>
    </p:spTree>
    <p:extLst>
      <p:ext uri="{BB962C8B-B14F-4D97-AF65-F5344CB8AC3E}">
        <p14:creationId xmlns:p14="http://schemas.microsoft.com/office/powerpoint/2010/main" val="6240472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75865" y="1"/>
            <a:ext cx="5419163" cy="719418"/>
          </a:xfrm>
        </p:spPr>
        <p:txBody>
          <a:bodyPr/>
          <a:lstStyle/>
          <a:p>
            <a:pPr algn="ctr"/>
            <a:r>
              <a:rPr lang="en-US" sz="2600" b="1" dirty="0" smtClean="0">
                <a:solidFill>
                  <a:schemeClr val="tx1"/>
                </a:solidFill>
                <a:latin typeface="Century Gothic" panose="020B0502020202020204" pitchFamily="34" charset="0"/>
              </a:rPr>
              <a:t>DEADLINES</a:t>
            </a:r>
            <a:r>
              <a:rPr lang="en-US" sz="2400" dirty="0" smtClean="0">
                <a:latin typeface="Century Gothic" panose="020B0502020202020204" pitchFamily="34" charset="0"/>
              </a:rPr>
              <a:t/>
            </a:r>
            <a:br>
              <a:rPr lang="en-US" sz="2400" dirty="0" smtClean="0">
                <a:latin typeface="Century Gothic" panose="020B0502020202020204" pitchFamily="34" charset="0"/>
              </a:rPr>
            </a:br>
            <a:r>
              <a:rPr lang="en-US" sz="2400" dirty="0" smtClean="0">
                <a:solidFill>
                  <a:srgbClr val="FF0000"/>
                </a:solidFill>
                <a:latin typeface="Century Gothic" panose="020B0502020202020204" pitchFamily="34" charset="0"/>
              </a:rPr>
              <a:t>FY2023 </a:t>
            </a:r>
            <a:r>
              <a:rPr lang="en-US" sz="2400" dirty="0">
                <a:solidFill>
                  <a:srgbClr val="FF0000"/>
                </a:solidFill>
                <a:latin typeface="Century Gothic" panose="020B0502020202020204" pitchFamily="34" charset="0"/>
              </a:rPr>
              <a:t>Budgets</a:t>
            </a:r>
          </a:p>
        </p:txBody>
      </p:sp>
      <p:pic>
        <p:nvPicPr>
          <p:cNvPr id="3" name="Google Shape;342;p12"/>
          <p:cNvPicPr/>
          <p:nvPr/>
        </p:nvPicPr>
        <p:blipFill>
          <a:blip r:embed="rId2">
            <a:alphaModFix/>
          </a:blip>
          <a:stretch>
            <a:fillRect/>
          </a:stretch>
        </p:blipFill>
        <p:spPr>
          <a:xfrm>
            <a:off x="0" y="0"/>
            <a:ext cx="1129553" cy="874059"/>
          </a:xfrm>
          <a:prstGeom prst="rect">
            <a:avLst/>
          </a:prstGeom>
          <a:noFill/>
          <a:ln>
            <a:noFill/>
          </a:ln>
        </p:spPr>
      </p:pic>
      <p:sp>
        <p:nvSpPr>
          <p:cNvPr id="4" name="Rectangle 3"/>
          <p:cNvSpPr/>
          <p:nvPr/>
        </p:nvSpPr>
        <p:spPr>
          <a:xfrm>
            <a:off x="974912" y="1169893"/>
            <a:ext cx="7624482" cy="3108543"/>
          </a:xfrm>
          <a:prstGeom prst="rect">
            <a:avLst/>
          </a:prstGeom>
        </p:spPr>
        <p:txBody>
          <a:bodyPr wrap="square">
            <a:spAutoFit/>
          </a:bodyPr>
          <a:lstStyle/>
          <a:p>
            <a:pPr marL="285750" indent="-285750">
              <a:buFont typeface="Arial" panose="020B0604020202020204" pitchFamily="34" charset="0"/>
              <a:buChar char="•"/>
            </a:pPr>
            <a:r>
              <a:rPr lang="en-US" dirty="0">
                <a:latin typeface="Century Gothic" panose="020B0502020202020204" pitchFamily="34" charset="0"/>
              </a:rPr>
              <a:t>Budgets for each </a:t>
            </a:r>
            <a:r>
              <a:rPr lang="en-US" u="sng" dirty="0" smtClean="0">
                <a:latin typeface="Century Gothic" panose="020B0502020202020204" pitchFamily="34" charset="0"/>
              </a:rPr>
              <a:t>Student Activity Fund </a:t>
            </a:r>
            <a:r>
              <a:rPr lang="en-US" dirty="0" smtClean="0">
                <a:latin typeface="Century Gothic" panose="020B0502020202020204" pitchFamily="34" charset="0"/>
              </a:rPr>
              <a:t>(SAF) Cost </a:t>
            </a:r>
            <a:r>
              <a:rPr lang="en-US" dirty="0">
                <a:latin typeface="Century Gothic" panose="020B0502020202020204" pitchFamily="34" charset="0"/>
              </a:rPr>
              <a:t>Center are </a:t>
            </a:r>
            <a:r>
              <a:rPr lang="en-US" dirty="0" smtClean="0">
                <a:latin typeface="Century Gothic" panose="020B0502020202020204" pitchFamily="34" charset="0"/>
              </a:rPr>
              <a:t>due by </a:t>
            </a:r>
            <a:r>
              <a:rPr lang="en-US" dirty="0">
                <a:solidFill>
                  <a:srgbClr val="FF0000"/>
                </a:solidFill>
                <a:latin typeface="Century Gothic" panose="020B0502020202020204" pitchFamily="34" charset="0"/>
              </a:rPr>
              <a:t>August </a:t>
            </a:r>
            <a:r>
              <a:rPr lang="en-US" dirty="0" smtClean="0">
                <a:solidFill>
                  <a:srgbClr val="FF0000"/>
                </a:solidFill>
                <a:latin typeface="Century Gothic" panose="020B0502020202020204" pitchFamily="34" charset="0"/>
              </a:rPr>
              <a:t>30</a:t>
            </a:r>
            <a:r>
              <a:rPr lang="en-US" baseline="30000" dirty="0" smtClean="0">
                <a:solidFill>
                  <a:srgbClr val="FF0000"/>
                </a:solidFill>
                <a:latin typeface="Century Gothic" panose="020B0502020202020204" pitchFamily="34" charset="0"/>
              </a:rPr>
              <a:t>th</a:t>
            </a:r>
            <a:r>
              <a:rPr lang="en-US" dirty="0" smtClean="0">
                <a:solidFill>
                  <a:srgbClr val="FF0000"/>
                </a:solidFill>
                <a:latin typeface="Century Gothic" panose="020B0502020202020204" pitchFamily="34" charset="0"/>
              </a:rPr>
              <a:t> </a:t>
            </a:r>
            <a:r>
              <a:rPr lang="en-US" dirty="0" smtClean="0">
                <a:solidFill>
                  <a:schemeClr val="tx1"/>
                </a:solidFill>
                <a:latin typeface="Century Gothic" panose="020B0502020202020204" pitchFamily="34" charset="0"/>
              </a:rPr>
              <a:t>.</a:t>
            </a:r>
            <a:endParaRPr lang="en-US" dirty="0">
              <a:solidFill>
                <a:schemeClr val="tx1"/>
              </a:solidFill>
              <a:latin typeface="Century Gothic" panose="020B0502020202020204" pitchFamily="34" charset="0"/>
            </a:endParaRPr>
          </a:p>
          <a:p>
            <a:endParaRPr lang="en-US" dirty="0">
              <a:latin typeface="Century Gothic" panose="020B0502020202020204" pitchFamily="34" charset="0"/>
            </a:endParaRPr>
          </a:p>
          <a:p>
            <a:pPr marL="285750" indent="-285750">
              <a:buFont typeface="Arial" panose="020B0604020202020204" pitchFamily="34" charset="0"/>
              <a:buChar char="•"/>
            </a:pPr>
            <a:r>
              <a:rPr lang="en-US" dirty="0">
                <a:latin typeface="Century Gothic" panose="020B0502020202020204" pitchFamily="34" charset="0"/>
              </a:rPr>
              <a:t>Review Fundraiser Permission Forms from </a:t>
            </a:r>
            <a:r>
              <a:rPr lang="en-US" dirty="0" smtClean="0">
                <a:latin typeface="Century Gothic" panose="020B0502020202020204" pitchFamily="34" charset="0"/>
              </a:rPr>
              <a:t>FY2022 to </a:t>
            </a:r>
            <a:r>
              <a:rPr lang="en-US" dirty="0">
                <a:latin typeface="Century Gothic" panose="020B0502020202020204" pitchFamily="34" charset="0"/>
              </a:rPr>
              <a:t>project revenue and expenditures for </a:t>
            </a:r>
            <a:r>
              <a:rPr lang="en-US" dirty="0" smtClean="0">
                <a:latin typeface="Century Gothic" panose="020B0502020202020204" pitchFamily="34" charset="0"/>
              </a:rPr>
              <a:t>FY2023.</a:t>
            </a:r>
            <a:endParaRPr lang="en-US" dirty="0">
              <a:latin typeface="Century Gothic" panose="020B0502020202020204" pitchFamily="34" charset="0"/>
            </a:endParaRPr>
          </a:p>
          <a:p>
            <a:endParaRPr lang="en-US" dirty="0">
              <a:latin typeface="Century Gothic" panose="020B0502020202020204" pitchFamily="34" charset="0"/>
            </a:endParaRPr>
          </a:p>
          <a:p>
            <a:pPr marL="285750" indent="-285750">
              <a:buFont typeface="Arial" panose="020B0604020202020204" pitchFamily="34" charset="0"/>
              <a:buChar char="•"/>
            </a:pPr>
            <a:r>
              <a:rPr lang="en-US" dirty="0">
                <a:latin typeface="Century Gothic" panose="020B0502020202020204" pitchFamily="34" charset="0"/>
              </a:rPr>
              <a:t>Request </a:t>
            </a:r>
            <a:r>
              <a:rPr lang="en-US" dirty="0" smtClean="0">
                <a:latin typeface="Century Gothic" panose="020B0502020202020204" pitchFamily="34" charset="0"/>
              </a:rPr>
              <a:t>Teachers/Sponsors to fill out Fundraiser Permission Forms in Cognito </a:t>
            </a:r>
            <a:r>
              <a:rPr lang="en-US" dirty="0">
                <a:latin typeface="Century Gothic" panose="020B0502020202020204" pitchFamily="34" charset="0"/>
              </a:rPr>
              <a:t>for </a:t>
            </a:r>
            <a:r>
              <a:rPr lang="en-US" dirty="0" smtClean="0">
                <a:latin typeface="Century Gothic" panose="020B0502020202020204" pitchFamily="34" charset="0"/>
              </a:rPr>
              <a:t>FY2023.</a:t>
            </a:r>
          </a:p>
          <a:p>
            <a:pPr marL="285750" indent="-285750">
              <a:buFont typeface="Arial" panose="020B0604020202020204" pitchFamily="34" charset="0"/>
              <a:buChar char="•"/>
            </a:pPr>
            <a:endParaRPr lang="en-US" dirty="0">
              <a:latin typeface="Century Gothic" panose="020B0502020202020204" pitchFamily="34" charset="0"/>
            </a:endParaRPr>
          </a:p>
          <a:p>
            <a:pPr marL="285750" indent="-285750">
              <a:buFont typeface="Arial" panose="020B0604020202020204" pitchFamily="34" charset="0"/>
              <a:buChar char="•"/>
            </a:pPr>
            <a:r>
              <a:rPr lang="en-US" dirty="0">
                <a:latin typeface="Century Gothic" panose="020B0502020202020204" pitchFamily="34" charset="0"/>
              </a:rPr>
              <a:t>Request </a:t>
            </a:r>
            <a:r>
              <a:rPr lang="en-US" dirty="0" smtClean="0">
                <a:latin typeface="Century Gothic" panose="020B0502020202020204" pitchFamily="34" charset="0"/>
              </a:rPr>
              <a:t>Teachers/Sponsors to go to the Cognito form and fill out FY23 Budget and this will route to the Principal. After budgets are approved the Sponsor will need to forward the completed Cognito forms to the Financial Secretary.</a:t>
            </a:r>
            <a:endParaRPr lang="en-US" dirty="0">
              <a:latin typeface="Century Gothic" panose="020B0502020202020204" pitchFamily="34" charset="0"/>
            </a:endParaRPr>
          </a:p>
          <a:p>
            <a:endParaRPr lang="en-US" dirty="0" smtClean="0">
              <a:latin typeface="Century Gothic" panose="020B0502020202020204" pitchFamily="34" charset="0"/>
            </a:endParaRPr>
          </a:p>
          <a:p>
            <a:pPr marL="285750" indent="-285750">
              <a:buFont typeface="Arial" panose="020B0604020202020204" pitchFamily="34" charset="0"/>
              <a:buChar char="•"/>
            </a:pPr>
            <a:r>
              <a:rPr lang="en-US" dirty="0" smtClean="0">
                <a:latin typeface="Century Gothic" panose="020B0502020202020204" pitchFamily="34" charset="0"/>
              </a:rPr>
              <a:t>Activity funds department can see the forms when the sponsor saves them. </a:t>
            </a:r>
          </a:p>
          <a:p>
            <a:pPr marL="285750" indent="-285750">
              <a:buFont typeface="Arial" panose="020B0604020202020204" pitchFamily="34" charset="0"/>
              <a:buChar char="•"/>
            </a:pPr>
            <a:endParaRPr lang="en-US" dirty="0" smtClean="0">
              <a:latin typeface="Century Gothic" panose="020B0502020202020204" pitchFamily="34" charset="0"/>
            </a:endParaRPr>
          </a:p>
        </p:txBody>
      </p:sp>
    </p:spTree>
    <p:extLst>
      <p:ext uri="{BB962C8B-B14F-4D97-AF65-F5344CB8AC3E}">
        <p14:creationId xmlns:p14="http://schemas.microsoft.com/office/powerpoint/2010/main" val="36192866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800" dirty="0" smtClean="0">
                <a:latin typeface="Century Gothic" panose="020B0502020202020204" pitchFamily="34" charset="0"/>
              </a:rPr>
              <a:t/>
            </a:r>
            <a:br>
              <a:rPr lang="en-US" sz="2800" dirty="0" smtClean="0">
                <a:latin typeface="Century Gothic" panose="020B0502020202020204" pitchFamily="34" charset="0"/>
              </a:rPr>
            </a:br>
            <a:endParaRPr lang="en-US" sz="2000" dirty="0">
              <a:solidFill>
                <a:srgbClr val="035775"/>
              </a:solidFill>
              <a:latin typeface="Century Gothic" panose="020B0502020202020204" pitchFamily="34" charset="0"/>
            </a:endParaRPr>
          </a:p>
        </p:txBody>
      </p:sp>
      <p:pic>
        <p:nvPicPr>
          <p:cNvPr id="3" name="Google Shape;342;p12"/>
          <p:cNvPicPr/>
          <p:nvPr/>
        </p:nvPicPr>
        <p:blipFill>
          <a:blip r:embed="rId2">
            <a:alphaModFix/>
          </a:blip>
          <a:stretch>
            <a:fillRect/>
          </a:stretch>
        </p:blipFill>
        <p:spPr>
          <a:xfrm>
            <a:off x="0" y="0"/>
            <a:ext cx="1298864" cy="1108587"/>
          </a:xfrm>
          <a:prstGeom prst="rect">
            <a:avLst/>
          </a:prstGeom>
          <a:noFill/>
          <a:ln>
            <a:noFill/>
          </a:ln>
        </p:spPr>
      </p:pic>
      <p:sp>
        <p:nvSpPr>
          <p:cNvPr id="4" name="Rectangle 3"/>
          <p:cNvSpPr/>
          <p:nvPr/>
        </p:nvSpPr>
        <p:spPr>
          <a:xfrm>
            <a:off x="1949824" y="0"/>
            <a:ext cx="5943600" cy="461665"/>
          </a:xfrm>
          <a:prstGeom prst="rect">
            <a:avLst/>
          </a:prstGeom>
        </p:spPr>
        <p:txBody>
          <a:bodyPr wrap="square">
            <a:spAutoFit/>
          </a:bodyPr>
          <a:lstStyle/>
          <a:p>
            <a:r>
              <a:rPr lang="en-US" sz="2400" b="1" dirty="0">
                <a:latin typeface="Century Gothic" panose="020B0502020202020204" pitchFamily="34" charset="0"/>
              </a:rPr>
              <a:t>STUDENT ACTIVITY FUND REMINDERS</a:t>
            </a:r>
          </a:p>
        </p:txBody>
      </p:sp>
      <p:sp>
        <p:nvSpPr>
          <p:cNvPr id="5" name="Rectangle 4"/>
          <p:cNvSpPr/>
          <p:nvPr/>
        </p:nvSpPr>
        <p:spPr>
          <a:xfrm>
            <a:off x="1298864" y="1108587"/>
            <a:ext cx="6292001" cy="2817954"/>
          </a:xfrm>
          <a:prstGeom prst="rect">
            <a:avLst/>
          </a:prstGeom>
        </p:spPr>
        <p:txBody>
          <a:bodyPr wrap="square">
            <a:spAutoFit/>
          </a:bodyPr>
          <a:lstStyle/>
          <a:p>
            <a:pPr marL="0" indent="0">
              <a:buNone/>
            </a:pPr>
            <a:r>
              <a:rPr lang="en-US" b="1" dirty="0">
                <a:latin typeface="Century Gothic" panose="020B0502020202020204" pitchFamily="34" charset="0"/>
              </a:rPr>
              <a:t>REGULATION C-08 R1</a:t>
            </a:r>
          </a:p>
          <a:p>
            <a:pPr marL="0" indent="0">
              <a:buNone/>
            </a:pPr>
            <a:endParaRPr lang="en-US" sz="800" dirty="0">
              <a:latin typeface="Century Gothic" panose="020B0502020202020204" pitchFamily="34" charset="0"/>
            </a:endParaRPr>
          </a:p>
          <a:p>
            <a:pPr marL="285750" indent="-285750">
              <a:buFont typeface="Arial" panose="020B0604020202020204" pitchFamily="34" charset="0"/>
              <a:buChar char="•"/>
            </a:pPr>
            <a:r>
              <a:rPr lang="en-US" dirty="0">
                <a:latin typeface="Century Gothic" panose="020B0502020202020204" pitchFamily="34" charset="0"/>
              </a:rPr>
              <a:t>Disbursements from each fund must be made </a:t>
            </a:r>
            <a:r>
              <a:rPr lang="en-US" b="1" dirty="0">
                <a:latin typeface="Century Gothic" panose="020B0502020202020204" pitchFamily="34" charset="0"/>
              </a:rPr>
              <a:t>ONLY</a:t>
            </a:r>
            <a:r>
              <a:rPr lang="en-US" dirty="0">
                <a:latin typeface="Century Gothic" panose="020B0502020202020204" pitchFamily="34" charset="0"/>
              </a:rPr>
              <a:t> for the specific purpose for which the fund was </a:t>
            </a:r>
            <a:r>
              <a:rPr lang="en-US" dirty="0" smtClean="0">
                <a:latin typeface="Century Gothic" panose="020B0502020202020204" pitchFamily="34" charset="0"/>
              </a:rPr>
              <a:t>created.</a:t>
            </a:r>
          </a:p>
          <a:p>
            <a:endParaRPr lang="en-US" dirty="0">
              <a:latin typeface="Century Gothic" panose="020B0502020202020204" pitchFamily="34" charset="0"/>
            </a:endParaRPr>
          </a:p>
          <a:p>
            <a:pPr marL="285750" indent="-285750">
              <a:buFont typeface="Arial" panose="020B0604020202020204" pitchFamily="34" charset="0"/>
              <a:buChar char="•"/>
            </a:pPr>
            <a:r>
              <a:rPr lang="en-US" dirty="0">
                <a:latin typeface="Century Gothic" panose="020B0502020202020204" pitchFamily="34" charset="0"/>
              </a:rPr>
              <a:t>Principal may </a:t>
            </a:r>
            <a:r>
              <a:rPr lang="en-US" dirty="0">
                <a:solidFill>
                  <a:srgbClr val="FF0000"/>
                </a:solidFill>
                <a:latin typeface="Century Gothic" panose="020B0502020202020204" pitchFamily="34" charset="0"/>
              </a:rPr>
              <a:t>NOT</a:t>
            </a:r>
            <a:r>
              <a:rPr lang="en-US" dirty="0">
                <a:latin typeface="Century Gothic" panose="020B0502020202020204" pitchFamily="34" charset="0"/>
              </a:rPr>
              <a:t> give, donate, or loan money to any group, organization, or individual regardless of circumstances or </a:t>
            </a:r>
            <a:r>
              <a:rPr lang="en-US" dirty="0" smtClean="0">
                <a:latin typeface="Century Gothic" panose="020B0502020202020204" pitchFamily="34" charset="0"/>
              </a:rPr>
              <a:t>motive.</a:t>
            </a:r>
          </a:p>
          <a:p>
            <a:endParaRPr lang="en-US" dirty="0">
              <a:latin typeface="Century Gothic" panose="020B0502020202020204" pitchFamily="34" charset="0"/>
            </a:endParaRPr>
          </a:p>
          <a:p>
            <a:pPr marL="285750" indent="-285750">
              <a:buFont typeface="Arial" panose="020B0604020202020204" pitchFamily="34" charset="0"/>
              <a:buChar char="•"/>
            </a:pPr>
            <a:r>
              <a:rPr lang="en-US" dirty="0">
                <a:latin typeface="Century Gothic" panose="020B0502020202020204" pitchFamily="34" charset="0"/>
              </a:rPr>
              <a:t>No purchases shall be made in excess of funds on hand within the </a:t>
            </a:r>
            <a:r>
              <a:rPr lang="en-US" dirty="0" smtClean="0">
                <a:latin typeface="Century Gothic" panose="020B0502020202020204" pitchFamily="34" charset="0"/>
              </a:rPr>
              <a:t>cost center.</a:t>
            </a:r>
          </a:p>
          <a:p>
            <a:pPr marL="285750" indent="-285750">
              <a:buFont typeface="Arial" panose="020B0604020202020204" pitchFamily="34" charset="0"/>
              <a:buChar char="•"/>
            </a:pPr>
            <a:endParaRPr lang="en-US" dirty="0">
              <a:latin typeface="Century Gothic" panose="020B0502020202020204" pitchFamily="34" charset="0"/>
            </a:endParaRPr>
          </a:p>
          <a:p>
            <a:pPr marL="285750" indent="-285750">
              <a:buFont typeface="Arial" panose="020B0604020202020204" pitchFamily="34" charset="0"/>
              <a:buChar char="•"/>
            </a:pPr>
            <a:r>
              <a:rPr lang="en-US" dirty="0" smtClean="0">
                <a:latin typeface="Century Gothic" panose="020B0502020202020204" pitchFamily="34" charset="0"/>
              </a:rPr>
              <a:t>School sites should ensure annual </a:t>
            </a:r>
            <a:r>
              <a:rPr lang="en-US" u="sng" dirty="0" smtClean="0">
                <a:latin typeface="Century Gothic" panose="020B0502020202020204" pitchFamily="34" charset="0"/>
              </a:rPr>
              <a:t>Student Activity Fund </a:t>
            </a:r>
            <a:r>
              <a:rPr lang="en-US" dirty="0" smtClean="0">
                <a:latin typeface="Century Gothic" panose="020B0502020202020204" pitchFamily="34" charset="0"/>
              </a:rPr>
              <a:t>training for their school Sponsors.</a:t>
            </a:r>
            <a:endParaRPr lang="en-US" dirty="0">
              <a:latin typeface="Century Gothic" panose="020B0502020202020204" pitchFamily="34" charset="0"/>
            </a:endParaRPr>
          </a:p>
        </p:txBody>
      </p:sp>
    </p:spTree>
    <p:extLst>
      <p:ext uri="{BB962C8B-B14F-4D97-AF65-F5344CB8AC3E}">
        <p14:creationId xmlns:p14="http://schemas.microsoft.com/office/powerpoint/2010/main" val="24994186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22200" y="53788"/>
            <a:ext cx="4899600" cy="840441"/>
          </a:xfrm>
        </p:spPr>
        <p:txBody>
          <a:bodyPr/>
          <a:lstStyle/>
          <a:p>
            <a:pPr algn="ctr"/>
            <a:r>
              <a:rPr lang="en-US" sz="2400" b="1" dirty="0">
                <a:solidFill>
                  <a:schemeClr val="tx1"/>
                </a:solidFill>
                <a:latin typeface="Century Gothic" panose="020B0502020202020204" pitchFamily="34" charset="0"/>
              </a:rPr>
              <a:t>STUDENT ACTIVITY FUND REMINDERS</a:t>
            </a:r>
          </a:p>
        </p:txBody>
      </p:sp>
      <p:pic>
        <p:nvPicPr>
          <p:cNvPr id="3" name="Google Shape;342;p12"/>
          <p:cNvPicPr/>
          <p:nvPr/>
        </p:nvPicPr>
        <p:blipFill>
          <a:blip r:embed="rId2">
            <a:alphaModFix/>
          </a:blip>
          <a:stretch>
            <a:fillRect/>
          </a:stretch>
        </p:blipFill>
        <p:spPr>
          <a:xfrm>
            <a:off x="0" y="0"/>
            <a:ext cx="1190065" cy="941295"/>
          </a:xfrm>
          <a:prstGeom prst="rect">
            <a:avLst/>
          </a:prstGeom>
          <a:noFill/>
          <a:ln>
            <a:noFill/>
          </a:ln>
        </p:spPr>
      </p:pic>
      <p:sp>
        <p:nvSpPr>
          <p:cNvPr id="4" name="Rectangle 3"/>
          <p:cNvSpPr/>
          <p:nvPr/>
        </p:nvSpPr>
        <p:spPr>
          <a:xfrm>
            <a:off x="1298865" y="941295"/>
            <a:ext cx="5722936" cy="3539430"/>
          </a:xfrm>
          <a:prstGeom prst="rect">
            <a:avLst/>
          </a:prstGeom>
        </p:spPr>
        <p:txBody>
          <a:bodyPr wrap="square">
            <a:spAutoFit/>
          </a:bodyPr>
          <a:lstStyle/>
          <a:p>
            <a:pPr marL="0" indent="0">
              <a:buNone/>
            </a:pPr>
            <a:r>
              <a:rPr lang="en-US" b="1" dirty="0" smtClean="0">
                <a:latin typeface="Century Gothic" panose="020B0502020202020204" pitchFamily="34" charset="0"/>
              </a:rPr>
              <a:t>BOARD </a:t>
            </a:r>
            <a:r>
              <a:rPr lang="en-US" b="1" dirty="0">
                <a:latin typeface="Century Gothic" panose="020B0502020202020204" pitchFamily="34" charset="0"/>
              </a:rPr>
              <a:t>POLICY </a:t>
            </a:r>
            <a:r>
              <a:rPr lang="en-US" b="1" dirty="0" smtClean="0">
                <a:latin typeface="Century Gothic" panose="020B0502020202020204" pitchFamily="34" charset="0"/>
              </a:rPr>
              <a:t>C-08</a:t>
            </a:r>
          </a:p>
          <a:p>
            <a:pPr marL="0" indent="0">
              <a:buNone/>
            </a:pPr>
            <a:endParaRPr lang="en-US" dirty="0">
              <a:latin typeface="Century Gothic" panose="020B0502020202020204" pitchFamily="34" charset="0"/>
            </a:endParaRPr>
          </a:p>
          <a:p>
            <a:pPr marL="285750" indent="-285750">
              <a:buFont typeface="Arial" panose="020B0604020202020204" pitchFamily="34" charset="0"/>
              <a:buChar char="•"/>
            </a:pPr>
            <a:r>
              <a:rPr lang="en-US" dirty="0">
                <a:latin typeface="Century Gothic" panose="020B0502020202020204" pitchFamily="34" charset="0"/>
              </a:rPr>
              <a:t>Each Principal is the </a:t>
            </a:r>
            <a:r>
              <a:rPr lang="en-US" dirty="0" smtClean="0">
                <a:latin typeface="Century Gothic" panose="020B0502020202020204" pitchFamily="34" charset="0"/>
              </a:rPr>
              <a:t>custodian of Student Activity Funds </a:t>
            </a:r>
            <a:r>
              <a:rPr lang="en-US" dirty="0">
                <a:latin typeface="Century Gothic" panose="020B0502020202020204" pitchFamily="34" charset="0"/>
              </a:rPr>
              <a:t>for his/her building </a:t>
            </a:r>
            <a:r>
              <a:rPr lang="en-US" dirty="0" smtClean="0">
                <a:latin typeface="Century Gothic" panose="020B0502020202020204" pitchFamily="34" charset="0"/>
              </a:rPr>
              <a:t>and</a:t>
            </a:r>
          </a:p>
          <a:p>
            <a:r>
              <a:rPr lang="en-US" dirty="0">
                <a:latin typeface="Century Gothic" panose="020B0502020202020204" pitchFamily="34" charset="0"/>
              </a:rPr>
              <a:t> </a:t>
            </a:r>
            <a:r>
              <a:rPr lang="en-US" dirty="0" smtClean="0">
                <a:latin typeface="Century Gothic" panose="020B0502020202020204" pitchFamily="34" charset="0"/>
              </a:rPr>
              <a:t>     </a:t>
            </a:r>
            <a:r>
              <a:rPr lang="en-US" dirty="0">
                <a:solidFill>
                  <a:srgbClr val="FF0000"/>
                </a:solidFill>
                <a:latin typeface="Century Gothic" panose="020B0502020202020204" pitchFamily="34" charset="0"/>
              </a:rPr>
              <a:t>is responsible for </a:t>
            </a:r>
            <a:r>
              <a:rPr lang="en-US" dirty="0" smtClean="0">
                <a:solidFill>
                  <a:srgbClr val="FF0000"/>
                </a:solidFill>
                <a:latin typeface="Century Gothic" panose="020B0502020202020204" pitchFamily="34" charset="0"/>
              </a:rPr>
              <a:t>ALL </a:t>
            </a:r>
            <a:r>
              <a:rPr lang="en-US" dirty="0">
                <a:solidFill>
                  <a:srgbClr val="FF0000"/>
                </a:solidFill>
                <a:latin typeface="Century Gothic" panose="020B0502020202020204" pitchFamily="34" charset="0"/>
              </a:rPr>
              <a:t>cash in the SAF bank </a:t>
            </a:r>
            <a:r>
              <a:rPr lang="en-US" dirty="0" smtClean="0">
                <a:solidFill>
                  <a:srgbClr val="FF0000"/>
                </a:solidFill>
                <a:latin typeface="Century Gothic" panose="020B0502020202020204" pitchFamily="34" charset="0"/>
              </a:rPr>
              <a:t>account.</a:t>
            </a:r>
          </a:p>
          <a:p>
            <a:pPr marL="285750" indent="-285750">
              <a:buFont typeface="Arial" panose="020B0604020202020204" pitchFamily="34" charset="0"/>
              <a:buChar char="•"/>
            </a:pPr>
            <a:endParaRPr lang="en-US" dirty="0" smtClean="0">
              <a:solidFill>
                <a:srgbClr val="FF0000"/>
              </a:solidFill>
              <a:latin typeface="Century Gothic" panose="020B0502020202020204" pitchFamily="34" charset="0"/>
            </a:endParaRPr>
          </a:p>
          <a:p>
            <a:pPr marL="285750" indent="-285750">
              <a:buFont typeface="Arial" panose="020B0604020202020204" pitchFamily="34" charset="0"/>
              <a:buChar char="•"/>
            </a:pPr>
            <a:r>
              <a:rPr lang="en-US" dirty="0" smtClean="0">
                <a:latin typeface="Century Gothic" panose="020B0502020202020204" pitchFamily="34" charset="0"/>
              </a:rPr>
              <a:t>Some duties may be delegated to a central bookkeeper (Secretary).</a:t>
            </a:r>
          </a:p>
          <a:p>
            <a:pPr marL="285750" indent="-285750">
              <a:buFont typeface="Arial" panose="020B0604020202020204" pitchFamily="34" charset="0"/>
              <a:buChar char="•"/>
            </a:pPr>
            <a:endParaRPr lang="en-US" dirty="0" smtClean="0">
              <a:latin typeface="Century Gothic" panose="020B0502020202020204" pitchFamily="34" charset="0"/>
            </a:endParaRPr>
          </a:p>
          <a:p>
            <a:pPr marL="285750" indent="-285750">
              <a:buFont typeface="Arial" panose="020B0604020202020204" pitchFamily="34" charset="0"/>
              <a:buChar char="•"/>
            </a:pPr>
            <a:r>
              <a:rPr lang="en-US" dirty="0" smtClean="0">
                <a:latin typeface="Century Gothic" panose="020B0502020202020204" pitchFamily="34" charset="0"/>
              </a:rPr>
              <a:t>Deposits </a:t>
            </a:r>
            <a:r>
              <a:rPr lang="en-US" dirty="0">
                <a:latin typeface="Century Gothic" panose="020B0502020202020204" pitchFamily="34" charset="0"/>
              </a:rPr>
              <a:t>are to occur </a:t>
            </a:r>
            <a:r>
              <a:rPr lang="en-US" dirty="0" smtClean="0">
                <a:latin typeface="Century Gothic" panose="020B0502020202020204" pitchFamily="34" charset="0"/>
              </a:rPr>
              <a:t>daily.</a:t>
            </a:r>
          </a:p>
          <a:p>
            <a:pPr marL="285750" indent="-285750">
              <a:buFont typeface="Arial" panose="020B0604020202020204" pitchFamily="34" charset="0"/>
              <a:buChar char="•"/>
            </a:pPr>
            <a:endParaRPr lang="en-US" dirty="0">
              <a:latin typeface="Century Gothic" panose="020B0502020202020204" pitchFamily="34" charset="0"/>
            </a:endParaRPr>
          </a:p>
          <a:p>
            <a:pPr marL="285750" indent="-285750">
              <a:buFont typeface="Arial" panose="020B0604020202020204" pitchFamily="34" charset="0"/>
              <a:buChar char="•"/>
            </a:pPr>
            <a:r>
              <a:rPr lang="en-US" b="1" dirty="0">
                <a:latin typeface="Century Gothic" panose="020B0502020202020204" pitchFamily="34" charset="0"/>
              </a:rPr>
              <a:t>Email </a:t>
            </a:r>
            <a:r>
              <a:rPr lang="en-US" b="1" dirty="0" smtClean="0">
                <a:latin typeface="Century Gothic" panose="020B0502020202020204" pitchFamily="34" charset="0"/>
              </a:rPr>
              <a:t>treasury@okcps.org </a:t>
            </a:r>
            <a:r>
              <a:rPr lang="en-US" b="1" dirty="0">
                <a:latin typeface="Century Gothic" panose="020B0502020202020204" pitchFamily="34" charset="0"/>
              </a:rPr>
              <a:t>for more </a:t>
            </a:r>
            <a:r>
              <a:rPr lang="en-US" b="1" dirty="0">
                <a:solidFill>
                  <a:srgbClr val="FF0000"/>
                </a:solidFill>
                <a:latin typeface="Century Gothic" panose="020B0502020202020204" pitchFamily="34" charset="0"/>
              </a:rPr>
              <a:t>deposit </a:t>
            </a:r>
            <a:r>
              <a:rPr lang="en-US" b="1" dirty="0" smtClean="0">
                <a:solidFill>
                  <a:srgbClr val="FF0000"/>
                </a:solidFill>
                <a:latin typeface="Century Gothic" panose="020B0502020202020204" pitchFamily="34" charset="0"/>
              </a:rPr>
              <a:t>slips</a:t>
            </a:r>
            <a:r>
              <a:rPr lang="en-US" b="1" dirty="0" smtClean="0">
                <a:latin typeface="Century Gothic" panose="020B0502020202020204" pitchFamily="34" charset="0"/>
              </a:rPr>
              <a:t>.</a:t>
            </a:r>
            <a:endParaRPr lang="en-US" b="1" dirty="0">
              <a:latin typeface="Century Gothic" panose="020B0502020202020204" pitchFamily="34" charset="0"/>
            </a:endParaRPr>
          </a:p>
          <a:p>
            <a:pPr marL="285750" indent="-285750">
              <a:buFont typeface="Arial" panose="020B0604020202020204" pitchFamily="34" charset="0"/>
              <a:buChar char="•"/>
            </a:pPr>
            <a:endParaRPr lang="en-US" dirty="0">
              <a:latin typeface="Century Gothic" panose="020B0502020202020204" pitchFamily="34" charset="0"/>
            </a:endParaRPr>
          </a:p>
          <a:p>
            <a:pPr marL="285750" indent="-285750">
              <a:buFont typeface="Arial" panose="020B0604020202020204" pitchFamily="34" charset="0"/>
              <a:buChar char="•"/>
            </a:pPr>
            <a:r>
              <a:rPr lang="en-US" dirty="0" smtClean="0">
                <a:latin typeface="Century Gothic" panose="020B0502020202020204" pitchFamily="34" charset="0"/>
              </a:rPr>
              <a:t>Use pre-numbered </a:t>
            </a:r>
            <a:r>
              <a:rPr lang="en-US" dirty="0">
                <a:latin typeface="Century Gothic" panose="020B0502020202020204" pitchFamily="34" charset="0"/>
              </a:rPr>
              <a:t>receipts </a:t>
            </a:r>
            <a:r>
              <a:rPr lang="en-US" dirty="0" smtClean="0">
                <a:latin typeface="Century Gothic" panose="020B0502020202020204" pitchFamily="34" charset="0"/>
              </a:rPr>
              <a:t>books (obtain </a:t>
            </a:r>
            <a:r>
              <a:rPr lang="en-US" dirty="0">
                <a:latin typeface="Century Gothic" panose="020B0502020202020204" pitchFamily="34" charset="0"/>
              </a:rPr>
              <a:t>from Central </a:t>
            </a:r>
            <a:r>
              <a:rPr lang="en-US" dirty="0" smtClean="0">
                <a:latin typeface="Century Gothic" panose="020B0502020202020204" pitchFamily="34" charset="0"/>
              </a:rPr>
              <a:t>Office, School Accounting Department).</a:t>
            </a:r>
          </a:p>
          <a:p>
            <a:pPr marL="285750" indent="-285750">
              <a:buFont typeface="Arial" panose="020B0604020202020204" pitchFamily="34" charset="0"/>
              <a:buChar char="•"/>
            </a:pPr>
            <a:endParaRPr lang="en-US" dirty="0" smtClean="0">
              <a:latin typeface="Century Gothic" panose="020B0502020202020204" pitchFamily="34" charset="0"/>
            </a:endParaRPr>
          </a:p>
        </p:txBody>
      </p:sp>
    </p:spTree>
    <p:extLst>
      <p:ext uri="{BB962C8B-B14F-4D97-AF65-F5344CB8AC3E}">
        <p14:creationId xmlns:p14="http://schemas.microsoft.com/office/powerpoint/2010/main" val="371398368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800" dirty="0" smtClean="0">
                <a:latin typeface="Century Gothic" panose="020B0502020202020204" pitchFamily="34" charset="0"/>
              </a:rPr>
              <a:t/>
            </a:r>
            <a:br>
              <a:rPr lang="en-US" sz="2800" dirty="0" smtClean="0">
                <a:latin typeface="Century Gothic" panose="020B0502020202020204" pitchFamily="34" charset="0"/>
              </a:rPr>
            </a:br>
            <a:endParaRPr lang="en-US" sz="2000" dirty="0">
              <a:solidFill>
                <a:srgbClr val="035775"/>
              </a:solidFill>
              <a:latin typeface="Century Gothic" panose="020B0502020202020204" pitchFamily="34" charset="0"/>
            </a:endParaRPr>
          </a:p>
        </p:txBody>
      </p:sp>
      <p:pic>
        <p:nvPicPr>
          <p:cNvPr id="3" name="Google Shape;342;p12"/>
          <p:cNvPicPr/>
          <p:nvPr/>
        </p:nvPicPr>
        <p:blipFill>
          <a:blip r:embed="rId2">
            <a:alphaModFix/>
          </a:blip>
          <a:stretch>
            <a:fillRect/>
          </a:stretch>
        </p:blipFill>
        <p:spPr>
          <a:xfrm>
            <a:off x="0" y="0"/>
            <a:ext cx="1298864" cy="1108587"/>
          </a:xfrm>
          <a:prstGeom prst="rect">
            <a:avLst/>
          </a:prstGeom>
          <a:noFill/>
          <a:ln>
            <a:noFill/>
          </a:ln>
        </p:spPr>
      </p:pic>
      <p:sp>
        <p:nvSpPr>
          <p:cNvPr id="4" name="Rectangle 3"/>
          <p:cNvSpPr/>
          <p:nvPr/>
        </p:nvSpPr>
        <p:spPr>
          <a:xfrm>
            <a:off x="1086411" y="206840"/>
            <a:ext cx="6304415" cy="830997"/>
          </a:xfrm>
          <a:prstGeom prst="rect">
            <a:avLst/>
          </a:prstGeom>
        </p:spPr>
        <p:txBody>
          <a:bodyPr wrap="square">
            <a:spAutoFit/>
          </a:bodyPr>
          <a:lstStyle/>
          <a:p>
            <a:pPr algn="ctr"/>
            <a:r>
              <a:rPr lang="en-US" sz="2400" b="1" dirty="0">
                <a:latin typeface="Century Gothic" panose="020B0502020202020204" pitchFamily="34" charset="0"/>
              </a:rPr>
              <a:t>STUDENT ACTIVITY FUND</a:t>
            </a:r>
            <a:r>
              <a:rPr lang="en-US" sz="2400" dirty="0">
                <a:latin typeface="Century Gothic" panose="020B0502020202020204" pitchFamily="34" charset="0"/>
              </a:rPr>
              <a:t/>
            </a:r>
            <a:br>
              <a:rPr lang="en-US" sz="2400" dirty="0">
                <a:latin typeface="Century Gothic" panose="020B0502020202020204" pitchFamily="34" charset="0"/>
              </a:rPr>
            </a:br>
            <a:endParaRPr lang="en-US" sz="2400" dirty="0">
              <a:latin typeface="Century Gothic" panose="020B0502020202020204" pitchFamily="34" charset="0"/>
            </a:endParaRPr>
          </a:p>
        </p:txBody>
      </p:sp>
      <p:sp>
        <p:nvSpPr>
          <p:cNvPr id="5" name="Rectangle 4"/>
          <p:cNvSpPr/>
          <p:nvPr/>
        </p:nvSpPr>
        <p:spPr>
          <a:xfrm>
            <a:off x="968587" y="1663809"/>
            <a:ext cx="7349065" cy="1384995"/>
          </a:xfrm>
          <a:prstGeom prst="rect">
            <a:avLst/>
          </a:prstGeom>
        </p:spPr>
        <p:txBody>
          <a:bodyPr wrap="square">
            <a:spAutoFit/>
          </a:bodyPr>
          <a:lstStyle/>
          <a:p>
            <a:pPr marL="0" indent="0">
              <a:buNone/>
            </a:pPr>
            <a:r>
              <a:rPr lang="en-US" b="1" dirty="0" smtClean="0">
                <a:latin typeface="Century Gothic" panose="020B0502020202020204" pitchFamily="34" charset="0"/>
              </a:rPr>
              <a:t>           Student </a:t>
            </a:r>
            <a:r>
              <a:rPr lang="en-US" b="1" dirty="0">
                <a:latin typeface="Century Gothic" panose="020B0502020202020204" pitchFamily="34" charset="0"/>
              </a:rPr>
              <a:t>Activity Fund </a:t>
            </a:r>
            <a:r>
              <a:rPr lang="en-US" b="1" dirty="0" smtClean="0">
                <a:latin typeface="Century Gothic" panose="020B0502020202020204" pitchFamily="34" charset="0"/>
              </a:rPr>
              <a:t>Policies were </a:t>
            </a:r>
            <a:r>
              <a:rPr lang="en-US" b="1" dirty="0">
                <a:latin typeface="Century Gothic" panose="020B0502020202020204" pitchFamily="34" charset="0"/>
              </a:rPr>
              <a:t>Board approved </a:t>
            </a:r>
            <a:r>
              <a:rPr lang="en-US" b="1" u="sng" dirty="0" smtClean="0">
                <a:latin typeface="Century Gothic" panose="020B0502020202020204" pitchFamily="34" charset="0"/>
              </a:rPr>
              <a:t>July 18, 2022</a:t>
            </a:r>
            <a:r>
              <a:rPr lang="en-US" b="1" dirty="0" smtClean="0">
                <a:latin typeface="Century Gothic" panose="020B0502020202020204" pitchFamily="34" charset="0"/>
              </a:rPr>
              <a:t>:</a:t>
            </a:r>
          </a:p>
          <a:p>
            <a:pPr marL="0" indent="0">
              <a:buNone/>
            </a:pPr>
            <a:endParaRPr lang="en-US" dirty="0">
              <a:latin typeface="Century Gothic" panose="020B0502020202020204" pitchFamily="34" charset="0"/>
            </a:endParaRPr>
          </a:p>
          <a:p>
            <a:pPr marL="514350" indent="-514350">
              <a:buFont typeface="+mj-lt"/>
              <a:buAutoNum type="arabicPeriod"/>
            </a:pPr>
            <a:r>
              <a:rPr lang="en-US" dirty="0">
                <a:latin typeface="Century Gothic" panose="020B0502020202020204" pitchFamily="34" charset="0"/>
              </a:rPr>
              <a:t>Student Activity Fund </a:t>
            </a:r>
            <a:r>
              <a:rPr lang="en-US" dirty="0" smtClean="0">
                <a:latin typeface="Century Gothic" panose="020B0502020202020204" pitchFamily="34" charset="0"/>
              </a:rPr>
              <a:t>Policy, </a:t>
            </a:r>
            <a:r>
              <a:rPr lang="en-US" dirty="0">
                <a:latin typeface="Century Gothic" panose="020B0502020202020204" pitchFamily="34" charset="0"/>
              </a:rPr>
              <a:t>which includes all approved </a:t>
            </a:r>
            <a:r>
              <a:rPr lang="en-US" dirty="0" smtClean="0">
                <a:latin typeface="Century Gothic" panose="020B0502020202020204" pitchFamily="34" charset="0"/>
              </a:rPr>
              <a:t>cost centers</a:t>
            </a:r>
            <a:r>
              <a:rPr lang="en-US" dirty="0">
                <a:latin typeface="Century Gothic" panose="020B0502020202020204" pitchFamily="34" charset="0"/>
              </a:rPr>
              <a:t>, program codes, revenues, and expenditures are board approved </a:t>
            </a:r>
            <a:r>
              <a:rPr lang="en-US" dirty="0" smtClean="0">
                <a:latin typeface="Century Gothic" panose="020B0502020202020204" pitchFamily="34" charset="0"/>
              </a:rPr>
              <a:t>annually.</a:t>
            </a:r>
          </a:p>
          <a:p>
            <a:pPr marL="514350" indent="-514350">
              <a:buFont typeface="+mj-lt"/>
              <a:buAutoNum type="arabicPeriod"/>
            </a:pPr>
            <a:endParaRPr lang="en-US" dirty="0">
              <a:latin typeface="Century Gothic" panose="020B0502020202020204" pitchFamily="34" charset="0"/>
            </a:endParaRPr>
          </a:p>
          <a:p>
            <a:pPr marL="514350" indent="-514350">
              <a:buFont typeface="+mj-lt"/>
              <a:buAutoNum type="arabicPeriod"/>
            </a:pPr>
            <a:r>
              <a:rPr lang="en-US" dirty="0">
                <a:latin typeface="Century Gothic" panose="020B0502020202020204" pitchFamily="34" charset="0"/>
              </a:rPr>
              <a:t>Student Activity Fund Procedures are updated as </a:t>
            </a:r>
            <a:r>
              <a:rPr lang="en-US" dirty="0" smtClean="0">
                <a:latin typeface="Century Gothic" panose="020B0502020202020204" pitchFamily="34" charset="0"/>
              </a:rPr>
              <a:t>needed.</a:t>
            </a:r>
            <a:endParaRPr lang="en-US" dirty="0">
              <a:latin typeface="Century Gothic" panose="020B0502020202020204" pitchFamily="34" charset="0"/>
            </a:endParaRPr>
          </a:p>
        </p:txBody>
      </p:sp>
    </p:spTree>
    <p:extLst>
      <p:ext uri="{BB962C8B-B14F-4D97-AF65-F5344CB8AC3E}">
        <p14:creationId xmlns:p14="http://schemas.microsoft.com/office/powerpoint/2010/main" val="12746612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603"/>
        <p:cNvGrpSpPr/>
        <p:nvPr/>
      </p:nvGrpSpPr>
      <p:grpSpPr>
        <a:xfrm>
          <a:off x="0" y="0"/>
          <a:ext cx="0" cy="0"/>
          <a:chOff x="0" y="0"/>
          <a:chExt cx="0" cy="0"/>
        </a:xfrm>
      </p:grpSpPr>
      <p:sp>
        <p:nvSpPr>
          <p:cNvPr id="604" name="Google Shape;604;p41"/>
          <p:cNvSpPr txBox="1"/>
          <p:nvPr/>
        </p:nvSpPr>
        <p:spPr>
          <a:xfrm>
            <a:off x="16681609" y="4445101"/>
            <a:ext cx="548700" cy="393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s" sz="1300">
                <a:solidFill>
                  <a:srgbClr val="FFFFFF"/>
                </a:solidFill>
                <a:latin typeface="Quicksand Light"/>
                <a:ea typeface="Quicksand Light"/>
                <a:cs typeface="Quicksand Light"/>
                <a:sym typeface="Quicksand Light"/>
              </a:rPr>
              <a:t>15</a:t>
            </a:fld>
            <a:endParaRPr sz="1300" dirty="0">
              <a:solidFill>
                <a:srgbClr val="FFFFFF"/>
              </a:solidFill>
              <a:latin typeface="Quicksand Light"/>
              <a:ea typeface="Quicksand Light"/>
              <a:cs typeface="Quicksand Light"/>
              <a:sym typeface="Quicksand Light"/>
            </a:endParaRPr>
          </a:p>
        </p:txBody>
      </p:sp>
      <p:sp>
        <p:nvSpPr>
          <p:cNvPr id="615" name="Google Shape;615;p41"/>
          <p:cNvSpPr txBox="1">
            <a:spLocks noGrp="1"/>
          </p:cNvSpPr>
          <p:nvPr>
            <p:ph type="title"/>
          </p:nvPr>
        </p:nvSpPr>
        <p:spPr>
          <a:xfrm>
            <a:off x="2122200" y="0"/>
            <a:ext cx="4899600" cy="618565"/>
          </a:xfrm>
          <a:prstGeom prst="rect">
            <a:avLst/>
          </a:prstGeom>
        </p:spPr>
        <p:txBody>
          <a:bodyPr spcFirstLastPara="1" wrap="square" lIns="91425" tIns="91425" rIns="91425" bIns="91425" anchor="t" anchorCtr="0">
            <a:noAutofit/>
          </a:bodyPr>
          <a:lstStyle/>
          <a:p>
            <a:pPr marL="0" lvl="0" indent="0" algn="ctr" rtl="0">
              <a:lnSpc>
                <a:spcPct val="100000"/>
              </a:lnSpc>
              <a:spcBef>
                <a:spcPts val="0"/>
              </a:spcBef>
              <a:spcAft>
                <a:spcPts val="0"/>
              </a:spcAft>
              <a:buClr>
                <a:schemeClr val="dk1"/>
              </a:buClr>
              <a:buSzPts val="1100"/>
              <a:buFont typeface="Arial"/>
              <a:buNone/>
            </a:pPr>
            <a:r>
              <a:rPr lang="en-US" sz="2400" b="1" dirty="0" smtClean="0">
                <a:solidFill>
                  <a:srgbClr val="FF0000"/>
                </a:solidFill>
                <a:latin typeface="Century Gothic" panose="020B0502020202020204" pitchFamily="34" charset="0"/>
                <a:ea typeface="Montserrat Light"/>
                <a:cs typeface="Montserrat Light"/>
                <a:sym typeface="Montserrat Light"/>
              </a:rPr>
              <a:t>Help Us Help You!</a:t>
            </a:r>
            <a:endParaRPr sz="2400" b="1" dirty="0">
              <a:solidFill>
                <a:srgbClr val="FF0000"/>
              </a:solidFill>
              <a:latin typeface="Century Gothic" panose="020B0502020202020204" pitchFamily="34" charset="0"/>
              <a:ea typeface="Montserrat Light"/>
              <a:cs typeface="Montserrat Light"/>
              <a:sym typeface="Montserrat Light"/>
            </a:endParaRPr>
          </a:p>
        </p:txBody>
      </p:sp>
      <p:sp>
        <p:nvSpPr>
          <p:cNvPr id="614" name="Google Shape;614;p41"/>
          <p:cNvSpPr txBox="1">
            <a:spLocks noGrp="1"/>
          </p:cNvSpPr>
          <p:nvPr>
            <p:ph type="sldNum" idx="12"/>
          </p:nvPr>
        </p:nvSpPr>
        <p:spPr>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fld id="{00000000-1234-1234-1234-123412341234}" type="slidenum">
              <a:rPr lang="es" sz="800">
                <a:solidFill>
                  <a:srgbClr val="3E516C"/>
                </a:solidFill>
                <a:latin typeface="Cabin"/>
                <a:ea typeface="Cabin"/>
                <a:cs typeface="Cabin"/>
                <a:sym typeface="Cabin"/>
              </a:rPr>
              <a:t>15</a:t>
            </a:fld>
            <a:endParaRPr sz="800" dirty="0">
              <a:solidFill>
                <a:srgbClr val="3E516C"/>
              </a:solidFill>
              <a:latin typeface="Cabin"/>
              <a:ea typeface="Cabin"/>
              <a:cs typeface="Cabin"/>
              <a:sym typeface="Cabin"/>
            </a:endParaRPr>
          </a:p>
        </p:txBody>
      </p:sp>
      <p:sp>
        <p:nvSpPr>
          <p:cNvPr id="8" name="Content Placeholder 2"/>
          <p:cNvSpPr txBox="1">
            <a:spLocks/>
          </p:cNvSpPr>
          <p:nvPr/>
        </p:nvSpPr>
        <p:spPr>
          <a:xfrm>
            <a:off x="2736476" y="0"/>
            <a:ext cx="3462618" cy="618565"/>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17500" algn="l" rtl="0">
              <a:lnSpc>
                <a:spcPct val="100000"/>
              </a:lnSpc>
              <a:spcBef>
                <a:spcPts val="0"/>
              </a:spcBef>
              <a:spcAft>
                <a:spcPts val="0"/>
              </a:spcAft>
              <a:buClr>
                <a:srgbClr val="E9AA1B"/>
              </a:buClr>
              <a:buSzPts val="1400"/>
              <a:buFont typeface="Cabin"/>
              <a:buChar char="⏷"/>
              <a:defRPr sz="1400" b="0" i="0" u="none" strike="noStrike" cap="none">
                <a:solidFill>
                  <a:srgbClr val="999999"/>
                </a:solidFill>
                <a:latin typeface="Cabin"/>
                <a:ea typeface="Cabin"/>
                <a:cs typeface="Cabin"/>
                <a:sym typeface="Cabin"/>
              </a:defRPr>
            </a:lvl1pPr>
            <a:lvl2pPr marL="914400" marR="0" lvl="1" indent="-317500" algn="l" rtl="0">
              <a:lnSpc>
                <a:spcPct val="100000"/>
              </a:lnSpc>
              <a:spcBef>
                <a:spcPts val="0"/>
              </a:spcBef>
              <a:spcAft>
                <a:spcPts val="0"/>
              </a:spcAft>
              <a:buClr>
                <a:srgbClr val="E9AA1B"/>
              </a:buClr>
              <a:buSzPts val="1400"/>
              <a:buFont typeface="Cabin"/>
              <a:buChar char="⏷"/>
              <a:defRPr sz="1400" b="0" i="0" u="none" strike="noStrike" cap="none">
                <a:solidFill>
                  <a:srgbClr val="999999"/>
                </a:solidFill>
                <a:latin typeface="Cabin"/>
                <a:ea typeface="Cabin"/>
                <a:cs typeface="Cabin"/>
                <a:sym typeface="Cabin"/>
              </a:defRPr>
            </a:lvl2pPr>
            <a:lvl3pPr marL="1371600" marR="0" lvl="2" indent="-317500" algn="l" rtl="0">
              <a:lnSpc>
                <a:spcPct val="100000"/>
              </a:lnSpc>
              <a:spcBef>
                <a:spcPts val="0"/>
              </a:spcBef>
              <a:spcAft>
                <a:spcPts val="0"/>
              </a:spcAft>
              <a:buClr>
                <a:srgbClr val="E9AA1B"/>
              </a:buClr>
              <a:buSzPts val="1400"/>
              <a:buFont typeface="Cabin"/>
              <a:buChar char="⏷"/>
              <a:defRPr sz="1400" b="0" i="0" u="none" strike="noStrike" cap="none">
                <a:solidFill>
                  <a:srgbClr val="999999"/>
                </a:solidFill>
                <a:latin typeface="Cabin"/>
                <a:ea typeface="Cabin"/>
                <a:cs typeface="Cabin"/>
                <a:sym typeface="Cabin"/>
              </a:defRPr>
            </a:lvl3pPr>
            <a:lvl4pPr marL="1828800" marR="0" lvl="3" indent="-317500" algn="l" rtl="0">
              <a:lnSpc>
                <a:spcPct val="100000"/>
              </a:lnSpc>
              <a:spcBef>
                <a:spcPts val="0"/>
              </a:spcBef>
              <a:spcAft>
                <a:spcPts val="0"/>
              </a:spcAft>
              <a:buClr>
                <a:srgbClr val="E9AA1B"/>
              </a:buClr>
              <a:buSzPts val="1400"/>
              <a:buFont typeface="Cabin"/>
              <a:buChar char="⏷"/>
              <a:defRPr sz="1400" b="0" i="0" u="none" strike="noStrike" cap="none">
                <a:solidFill>
                  <a:srgbClr val="999999"/>
                </a:solidFill>
                <a:latin typeface="Cabin"/>
                <a:ea typeface="Cabin"/>
                <a:cs typeface="Cabin"/>
                <a:sym typeface="Cabin"/>
              </a:defRPr>
            </a:lvl4pPr>
            <a:lvl5pPr marL="2286000" marR="0" lvl="4" indent="-317500" algn="l" rtl="0">
              <a:lnSpc>
                <a:spcPct val="100000"/>
              </a:lnSpc>
              <a:spcBef>
                <a:spcPts val="0"/>
              </a:spcBef>
              <a:spcAft>
                <a:spcPts val="0"/>
              </a:spcAft>
              <a:buClr>
                <a:srgbClr val="E9AA1B"/>
              </a:buClr>
              <a:buSzPts val="1400"/>
              <a:buFont typeface="Cabin"/>
              <a:buChar char="⏷"/>
              <a:defRPr sz="1400" b="0" i="0" u="none" strike="noStrike" cap="none">
                <a:solidFill>
                  <a:srgbClr val="999999"/>
                </a:solidFill>
                <a:latin typeface="Cabin"/>
                <a:ea typeface="Cabin"/>
                <a:cs typeface="Cabin"/>
                <a:sym typeface="Cabin"/>
              </a:defRPr>
            </a:lvl5pPr>
            <a:lvl6pPr marL="2743200" marR="0" lvl="5" indent="-317500" algn="l" rtl="0">
              <a:lnSpc>
                <a:spcPct val="100000"/>
              </a:lnSpc>
              <a:spcBef>
                <a:spcPts val="0"/>
              </a:spcBef>
              <a:spcAft>
                <a:spcPts val="0"/>
              </a:spcAft>
              <a:buClr>
                <a:srgbClr val="E9AA1B"/>
              </a:buClr>
              <a:buSzPts val="1400"/>
              <a:buFont typeface="Cabin"/>
              <a:buChar char="⏷"/>
              <a:defRPr sz="1400" b="0" i="0" u="none" strike="noStrike" cap="none">
                <a:solidFill>
                  <a:srgbClr val="999999"/>
                </a:solidFill>
                <a:latin typeface="Cabin"/>
                <a:ea typeface="Cabin"/>
                <a:cs typeface="Cabin"/>
                <a:sym typeface="Cabin"/>
              </a:defRPr>
            </a:lvl6pPr>
            <a:lvl7pPr marL="3200400" marR="0" lvl="6" indent="-317500" algn="l" rtl="0">
              <a:lnSpc>
                <a:spcPct val="100000"/>
              </a:lnSpc>
              <a:spcBef>
                <a:spcPts val="0"/>
              </a:spcBef>
              <a:spcAft>
                <a:spcPts val="0"/>
              </a:spcAft>
              <a:buClr>
                <a:srgbClr val="999999"/>
              </a:buClr>
              <a:buSzPts val="1400"/>
              <a:buFont typeface="Cabin"/>
              <a:buChar char="⏷"/>
              <a:defRPr sz="1400" b="0" i="0" u="none" strike="noStrike" cap="none">
                <a:solidFill>
                  <a:srgbClr val="999999"/>
                </a:solidFill>
                <a:latin typeface="Cabin"/>
                <a:ea typeface="Cabin"/>
                <a:cs typeface="Cabin"/>
                <a:sym typeface="Cabin"/>
              </a:defRPr>
            </a:lvl7pPr>
            <a:lvl8pPr marL="3657600" marR="0" lvl="7" indent="-317500" algn="l" rtl="0">
              <a:lnSpc>
                <a:spcPct val="100000"/>
              </a:lnSpc>
              <a:spcBef>
                <a:spcPts val="0"/>
              </a:spcBef>
              <a:spcAft>
                <a:spcPts val="0"/>
              </a:spcAft>
              <a:buClr>
                <a:srgbClr val="999999"/>
              </a:buClr>
              <a:buSzPts val="1400"/>
              <a:buFont typeface="Cabin"/>
              <a:buChar char="⏷"/>
              <a:defRPr sz="1400" b="0" i="0" u="none" strike="noStrike" cap="none">
                <a:solidFill>
                  <a:srgbClr val="999999"/>
                </a:solidFill>
                <a:latin typeface="Cabin"/>
                <a:ea typeface="Cabin"/>
                <a:cs typeface="Cabin"/>
                <a:sym typeface="Cabin"/>
              </a:defRPr>
            </a:lvl8pPr>
            <a:lvl9pPr marL="4114800" marR="0" lvl="8" indent="-317500" algn="l" rtl="0">
              <a:lnSpc>
                <a:spcPct val="100000"/>
              </a:lnSpc>
              <a:spcBef>
                <a:spcPts val="0"/>
              </a:spcBef>
              <a:spcAft>
                <a:spcPts val="0"/>
              </a:spcAft>
              <a:buClr>
                <a:srgbClr val="999999"/>
              </a:buClr>
              <a:buSzPts val="1400"/>
              <a:buFont typeface="Cabin"/>
              <a:buChar char="⏷"/>
              <a:defRPr sz="1400" b="0" i="0" u="none" strike="noStrike" cap="none">
                <a:solidFill>
                  <a:srgbClr val="999999"/>
                </a:solidFill>
                <a:latin typeface="Cabin"/>
                <a:ea typeface="Cabin"/>
                <a:cs typeface="Cabin"/>
                <a:sym typeface="Cabin"/>
              </a:defRPr>
            </a:lvl9pPr>
          </a:lstStyle>
          <a:p>
            <a:pPr marL="0" indent="0">
              <a:buFont typeface="Cabin"/>
              <a:buNone/>
            </a:pPr>
            <a:endParaRPr lang="en-US" sz="2000" dirty="0">
              <a:solidFill>
                <a:schemeClr val="tx1"/>
              </a:solidFill>
              <a:latin typeface="Montserrat" panose="020B0604020202020204" charset="0"/>
            </a:endParaRPr>
          </a:p>
        </p:txBody>
      </p:sp>
      <p:sp>
        <p:nvSpPr>
          <p:cNvPr id="7" name="Content Placeholder 2"/>
          <p:cNvSpPr txBox="1">
            <a:spLocks/>
          </p:cNvSpPr>
          <p:nvPr/>
        </p:nvSpPr>
        <p:spPr>
          <a:xfrm>
            <a:off x="1230406" y="746311"/>
            <a:ext cx="7221070" cy="3892924"/>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17500" algn="l" rtl="0">
              <a:lnSpc>
                <a:spcPct val="100000"/>
              </a:lnSpc>
              <a:spcBef>
                <a:spcPts val="0"/>
              </a:spcBef>
              <a:spcAft>
                <a:spcPts val="0"/>
              </a:spcAft>
              <a:buClr>
                <a:srgbClr val="E9AA1B"/>
              </a:buClr>
              <a:buSzPts val="1400"/>
              <a:buFont typeface="Cabin"/>
              <a:buChar char="⏷"/>
              <a:defRPr sz="1400" b="0" i="0" u="none" strike="noStrike" cap="none">
                <a:solidFill>
                  <a:srgbClr val="999999"/>
                </a:solidFill>
                <a:latin typeface="Cabin"/>
                <a:ea typeface="Cabin"/>
                <a:cs typeface="Cabin"/>
                <a:sym typeface="Cabin"/>
              </a:defRPr>
            </a:lvl1pPr>
            <a:lvl2pPr marL="914400" marR="0" lvl="1" indent="-317500" algn="l" rtl="0">
              <a:lnSpc>
                <a:spcPct val="100000"/>
              </a:lnSpc>
              <a:spcBef>
                <a:spcPts val="0"/>
              </a:spcBef>
              <a:spcAft>
                <a:spcPts val="0"/>
              </a:spcAft>
              <a:buClr>
                <a:srgbClr val="E9AA1B"/>
              </a:buClr>
              <a:buSzPts val="1400"/>
              <a:buFont typeface="Cabin"/>
              <a:buChar char="⏷"/>
              <a:defRPr sz="1400" b="0" i="0" u="none" strike="noStrike" cap="none">
                <a:solidFill>
                  <a:srgbClr val="999999"/>
                </a:solidFill>
                <a:latin typeface="Cabin"/>
                <a:ea typeface="Cabin"/>
                <a:cs typeface="Cabin"/>
                <a:sym typeface="Cabin"/>
              </a:defRPr>
            </a:lvl2pPr>
            <a:lvl3pPr marL="1371600" marR="0" lvl="2" indent="-317500" algn="l" rtl="0">
              <a:lnSpc>
                <a:spcPct val="100000"/>
              </a:lnSpc>
              <a:spcBef>
                <a:spcPts val="0"/>
              </a:spcBef>
              <a:spcAft>
                <a:spcPts val="0"/>
              </a:spcAft>
              <a:buClr>
                <a:srgbClr val="E9AA1B"/>
              </a:buClr>
              <a:buSzPts val="1400"/>
              <a:buFont typeface="Cabin"/>
              <a:buChar char="⏷"/>
              <a:defRPr sz="1400" b="0" i="0" u="none" strike="noStrike" cap="none">
                <a:solidFill>
                  <a:srgbClr val="999999"/>
                </a:solidFill>
                <a:latin typeface="Cabin"/>
                <a:ea typeface="Cabin"/>
                <a:cs typeface="Cabin"/>
                <a:sym typeface="Cabin"/>
              </a:defRPr>
            </a:lvl3pPr>
            <a:lvl4pPr marL="1828800" marR="0" lvl="3" indent="-317500" algn="l" rtl="0">
              <a:lnSpc>
                <a:spcPct val="100000"/>
              </a:lnSpc>
              <a:spcBef>
                <a:spcPts val="0"/>
              </a:spcBef>
              <a:spcAft>
                <a:spcPts val="0"/>
              </a:spcAft>
              <a:buClr>
                <a:srgbClr val="E9AA1B"/>
              </a:buClr>
              <a:buSzPts val="1400"/>
              <a:buFont typeface="Cabin"/>
              <a:buChar char="⏷"/>
              <a:defRPr sz="1400" b="0" i="0" u="none" strike="noStrike" cap="none">
                <a:solidFill>
                  <a:srgbClr val="999999"/>
                </a:solidFill>
                <a:latin typeface="Cabin"/>
                <a:ea typeface="Cabin"/>
                <a:cs typeface="Cabin"/>
                <a:sym typeface="Cabin"/>
              </a:defRPr>
            </a:lvl4pPr>
            <a:lvl5pPr marL="2286000" marR="0" lvl="4" indent="-317500" algn="l" rtl="0">
              <a:lnSpc>
                <a:spcPct val="100000"/>
              </a:lnSpc>
              <a:spcBef>
                <a:spcPts val="0"/>
              </a:spcBef>
              <a:spcAft>
                <a:spcPts val="0"/>
              </a:spcAft>
              <a:buClr>
                <a:srgbClr val="E9AA1B"/>
              </a:buClr>
              <a:buSzPts val="1400"/>
              <a:buFont typeface="Cabin"/>
              <a:buChar char="⏷"/>
              <a:defRPr sz="1400" b="0" i="0" u="none" strike="noStrike" cap="none">
                <a:solidFill>
                  <a:srgbClr val="999999"/>
                </a:solidFill>
                <a:latin typeface="Cabin"/>
                <a:ea typeface="Cabin"/>
                <a:cs typeface="Cabin"/>
                <a:sym typeface="Cabin"/>
              </a:defRPr>
            </a:lvl5pPr>
            <a:lvl6pPr marL="2743200" marR="0" lvl="5" indent="-317500" algn="l" rtl="0">
              <a:lnSpc>
                <a:spcPct val="100000"/>
              </a:lnSpc>
              <a:spcBef>
                <a:spcPts val="0"/>
              </a:spcBef>
              <a:spcAft>
                <a:spcPts val="0"/>
              </a:spcAft>
              <a:buClr>
                <a:srgbClr val="E9AA1B"/>
              </a:buClr>
              <a:buSzPts val="1400"/>
              <a:buFont typeface="Cabin"/>
              <a:buChar char="⏷"/>
              <a:defRPr sz="1400" b="0" i="0" u="none" strike="noStrike" cap="none">
                <a:solidFill>
                  <a:srgbClr val="999999"/>
                </a:solidFill>
                <a:latin typeface="Cabin"/>
                <a:ea typeface="Cabin"/>
                <a:cs typeface="Cabin"/>
                <a:sym typeface="Cabin"/>
              </a:defRPr>
            </a:lvl6pPr>
            <a:lvl7pPr marL="3200400" marR="0" lvl="6" indent="-317500" algn="l" rtl="0">
              <a:lnSpc>
                <a:spcPct val="100000"/>
              </a:lnSpc>
              <a:spcBef>
                <a:spcPts val="0"/>
              </a:spcBef>
              <a:spcAft>
                <a:spcPts val="0"/>
              </a:spcAft>
              <a:buClr>
                <a:srgbClr val="999999"/>
              </a:buClr>
              <a:buSzPts val="1400"/>
              <a:buFont typeface="Cabin"/>
              <a:buChar char="⏷"/>
              <a:defRPr sz="1400" b="0" i="0" u="none" strike="noStrike" cap="none">
                <a:solidFill>
                  <a:srgbClr val="999999"/>
                </a:solidFill>
                <a:latin typeface="Cabin"/>
                <a:ea typeface="Cabin"/>
                <a:cs typeface="Cabin"/>
                <a:sym typeface="Cabin"/>
              </a:defRPr>
            </a:lvl7pPr>
            <a:lvl8pPr marL="3657600" marR="0" lvl="7" indent="-317500" algn="l" rtl="0">
              <a:lnSpc>
                <a:spcPct val="100000"/>
              </a:lnSpc>
              <a:spcBef>
                <a:spcPts val="0"/>
              </a:spcBef>
              <a:spcAft>
                <a:spcPts val="0"/>
              </a:spcAft>
              <a:buClr>
                <a:srgbClr val="999999"/>
              </a:buClr>
              <a:buSzPts val="1400"/>
              <a:buFont typeface="Cabin"/>
              <a:buChar char="⏷"/>
              <a:defRPr sz="1400" b="0" i="0" u="none" strike="noStrike" cap="none">
                <a:solidFill>
                  <a:srgbClr val="999999"/>
                </a:solidFill>
                <a:latin typeface="Cabin"/>
                <a:ea typeface="Cabin"/>
                <a:cs typeface="Cabin"/>
                <a:sym typeface="Cabin"/>
              </a:defRPr>
            </a:lvl8pPr>
            <a:lvl9pPr marL="4114800" marR="0" lvl="8" indent="-317500" algn="l" rtl="0">
              <a:lnSpc>
                <a:spcPct val="100000"/>
              </a:lnSpc>
              <a:spcBef>
                <a:spcPts val="0"/>
              </a:spcBef>
              <a:spcAft>
                <a:spcPts val="0"/>
              </a:spcAft>
              <a:buClr>
                <a:srgbClr val="999999"/>
              </a:buClr>
              <a:buSzPts val="1400"/>
              <a:buFont typeface="Cabin"/>
              <a:buChar char="⏷"/>
              <a:defRPr sz="1400" b="0" i="0" u="none" strike="noStrike" cap="none">
                <a:solidFill>
                  <a:srgbClr val="999999"/>
                </a:solidFill>
                <a:latin typeface="Cabin"/>
                <a:ea typeface="Cabin"/>
                <a:cs typeface="Cabin"/>
                <a:sym typeface="Cabin"/>
              </a:defRPr>
            </a:lvl9pPr>
          </a:lstStyle>
          <a:p>
            <a:pPr>
              <a:spcAft>
                <a:spcPts val="1000"/>
              </a:spcAft>
              <a:buClr>
                <a:schemeClr val="accent5">
                  <a:lumMod val="75000"/>
                </a:schemeClr>
              </a:buClr>
              <a:buFont typeface="Arial" panose="020B0604020202020204" pitchFamily="34" charset="0"/>
              <a:buChar char="•"/>
            </a:pPr>
            <a:r>
              <a:rPr lang="en-US" sz="2000" b="1" dirty="0">
                <a:solidFill>
                  <a:schemeClr val="tx1"/>
                </a:solidFill>
                <a:latin typeface="Century Gothic" panose="020B0502020202020204" pitchFamily="34" charset="0"/>
              </a:rPr>
              <a:t>Principal should notify School </a:t>
            </a:r>
            <a:r>
              <a:rPr lang="en-US" sz="2000" b="1" dirty="0" smtClean="0">
                <a:solidFill>
                  <a:schemeClr val="tx1"/>
                </a:solidFill>
                <a:latin typeface="Century Gothic" panose="020B0502020202020204" pitchFamily="34" charset="0"/>
              </a:rPr>
              <a:t>Accounting when: </a:t>
            </a:r>
          </a:p>
          <a:p>
            <a:pPr marL="596900" lvl="1" indent="0">
              <a:buClr>
                <a:schemeClr val="accent5">
                  <a:lumMod val="75000"/>
                </a:schemeClr>
              </a:buClr>
              <a:buNone/>
            </a:pPr>
            <a:r>
              <a:rPr lang="en-US" sz="1600" dirty="0" smtClean="0">
                <a:solidFill>
                  <a:schemeClr val="tx1"/>
                </a:solidFill>
                <a:latin typeface="Montserrat Light" panose="020B0604020202020204" charset="0"/>
              </a:rPr>
              <a:t>1</a:t>
            </a:r>
            <a:r>
              <a:rPr lang="en-US" sz="1600" dirty="0" smtClean="0">
                <a:solidFill>
                  <a:schemeClr val="tx1"/>
                </a:solidFill>
                <a:latin typeface="Century Gothic" panose="020B0502020202020204" pitchFamily="34" charset="0"/>
              </a:rPr>
              <a:t>) </a:t>
            </a:r>
            <a:r>
              <a:rPr lang="en-US" sz="1600" dirty="0">
                <a:solidFill>
                  <a:schemeClr val="tx1"/>
                </a:solidFill>
                <a:latin typeface="Century Gothic" panose="020B0502020202020204" pitchFamily="34" charset="0"/>
              </a:rPr>
              <a:t>Financial </a:t>
            </a:r>
            <a:r>
              <a:rPr lang="en-US" sz="1600" dirty="0" smtClean="0">
                <a:solidFill>
                  <a:schemeClr val="tx1"/>
                </a:solidFill>
                <a:latin typeface="Century Gothic" panose="020B0502020202020204" pitchFamily="34" charset="0"/>
              </a:rPr>
              <a:t>Secretary is </a:t>
            </a:r>
            <a:r>
              <a:rPr lang="en-US" sz="1600" dirty="0" smtClean="0">
                <a:solidFill>
                  <a:srgbClr val="FF0000"/>
                </a:solidFill>
                <a:latin typeface="Century Gothic" panose="020B0502020202020204" pitchFamily="34" charset="0"/>
              </a:rPr>
              <a:t>newly </a:t>
            </a:r>
            <a:r>
              <a:rPr lang="en-US" sz="1600" dirty="0">
                <a:solidFill>
                  <a:srgbClr val="FF0000"/>
                </a:solidFill>
                <a:latin typeface="Century Gothic" panose="020B0502020202020204" pitchFamily="34" charset="0"/>
              </a:rPr>
              <a:t>hired</a:t>
            </a:r>
            <a:r>
              <a:rPr lang="en-US" sz="1600" dirty="0">
                <a:solidFill>
                  <a:schemeClr val="tx1"/>
                </a:solidFill>
                <a:latin typeface="Century Gothic" panose="020B0502020202020204" pitchFamily="34" charset="0"/>
              </a:rPr>
              <a:t>, </a:t>
            </a:r>
            <a:endParaRPr lang="en-US" sz="1600" dirty="0" smtClean="0">
              <a:solidFill>
                <a:schemeClr val="tx1"/>
              </a:solidFill>
              <a:latin typeface="Century Gothic" panose="020B0502020202020204" pitchFamily="34" charset="0"/>
            </a:endParaRPr>
          </a:p>
          <a:p>
            <a:pPr marL="596900" lvl="1" indent="0">
              <a:buClr>
                <a:schemeClr val="accent5">
                  <a:lumMod val="75000"/>
                </a:schemeClr>
              </a:buClr>
              <a:buNone/>
            </a:pPr>
            <a:r>
              <a:rPr lang="en-US" sz="1600" dirty="0" smtClean="0">
                <a:solidFill>
                  <a:schemeClr val="tx1"/>
                </a:solidFill>
                <a:latin typeface="Century Gothic" panose="020B0502020202020204" pitchFamily="34" charset="0"/>
              </a:rPr>
              <a:t>2) Financial Secretary is on </a:t>
            </a:r>
            <a:r>
              <a:rPr lang="en-US" sz="1600" dirty="0">
                <a:solidFill>
                  <a:srgbClr val="FF0000"/>
                </a:solidFill>
                <a:latin typeface="Century Gothic" panose="020B0502020202020204" pitchFamily="34" charset="0"/>
              </a:rPr>
              <a:t>extended leave</a:t>
            </a:r>
            <a:r>
              <a:rPr lang="en-US" sz="1600" dirty="0">
                <a:solidFill>
                  <a:schemeClr val="tx1"/>
                </a:solidFill>
                <a:latin typeface="Century Gothic" panose="020B0502020202020204" pitchFamily="34" charset="0"/>
              </a:rPr>
              <a:t>, or </a:t>
            </a:r>
            <a:endParaRPr lang="en-US" sz="1600" dirty="0" smtClean="0">
              <a:solidFill>
                <a:schemeClr val="tx1"/>
              </a:solidFill>
              <a:latin typeface="Century Gothic" panose="020B0502020202020204" pitchFamily="34" charset="0"/>
            </a:endParaRPr>
          </a:p>
          <a:p>
            <a:pPr marL="596900" lvl="1" indent="0">
              <a:spcAft>
                <a:spcPts val="1000"/>
              </a:spcAft>
              <a:buClr>
                <a:schemeClr val="accent5">
                  <a:lumMod val="75000"/>
                </a:schemeClr>
              </a:buClr>
              <a:buNone/>
            </a:pPr>
            <a:r>
              <a:rPr lang="en-US" sz="1600" dirty="0" smtClean="0">
                <a:solidFill>
                  <a:schemeClr val="tx1"/>
                </a:solidFill>
                <a:latin typeface="Century Gothic" panose="020B0502020202020204" pitchFamily="34" charset="0"/>
              </a:rPr>
              <a:t>3) Financial </a:t>
            </a:r>
            <a:r>
              <a:rPr lang="en-US" sz="1600" dirty="0">
                <a:solidFill>
                  <a:schemeClr val="tx1"/>
                </a:solidFill>
                <a:latin typeface="Century Gothic" panose="020B0502020202020204" pitchFamily="34" charset="0"/>
              </a:rPr>
              <a:t>Secretary</a:t>
            </a:r>
            <a:r>
              <a:rPr lang="en-US" sz="1600" dirty="0" smtClean="0">
                <a:solidFill>
                  <a:schemeClr val="tx1"/>
                </a:solidFill>
                <a:latin typeface="Century Gothic" panose="020B0502020202020204" pitchFamily="34" charset="0"/>
              </a:rPr>
              <a:t> </a:t>
            </a:r>
            <a:r>
              <a:rPr lang="en-US" sz="1600" dirty="0">
                <a:solidFill>
                  <a:schemeClr val="tx1"/>
                </a:solidFill>
                <a:latin typeface="Century Gothic" panose="020B0502020202020204" pitchFamily="34" charset="0"/>
              </a:rPr>
              <a:t>position is </a:t>
            </a:r>
            <a:r>
              <a:rPr lang="en-US" sz="1600" dirty="0">
                <a:solidFill>
                  <a:srgbClr val="FF0000"/>
                </a:solidFill>
                <a:latin typeface="Century Gothic" panose="020B0502020202020204" pitchFamily="34" charset="0"/>
              </a:rPr>
              <a:t>vacant</a:t>
            </a:r>
            <a:r>
              <a:rPr lang="en-US" sz="1600" dirty="0">
                <a:solidFill>
                  <a:schemeClr val="tx1"/>
                </a:solidFill>
                <a:latin typeface="Century Gothic" panose="020B0502020202020204" pitchFamily="34" charset="0"/>
              </a:rPr>
              <a:t>.</a:t>
            </a:r>
          </a:p>
          <a:p>
            <a:pPr>
              <a:spcAft>
                <a:spcPts val="1000"/>
              </a:spcAft>
              <a:buClr>
                <a:schemeClr val="accent5">
                  <a:lumMod val="75000"/>
                </a:schemeClr>
              </a:buClr>
              <a:buFont typeface="Arial" panose="020B0604020202020204" pitchFamily="34" charset="0"/>
              <a:buChar char="•"/>
            </a:pPr>
            <a:r>
              <a:rPr lang="en-US" sz="1600" dirty="0">
                <a:solidFill>
                  <a:schemeClr val="tx1"/>
                </a:solidFill>
                <a:latin typeface="Century Gothic" panose="020B0502020202020204" pitchFamily="34" charset="0"/>
              </a:rPr>
              <a:t>Principal </a:t>
            </a:r>
            <a:r>
              <a:rPr lang="en-US" sz="1600" dirty="0" smtClean="0">
                <a:solidFill>
                  <a:schemeClr val="tx1"/>
                </a:solidFill>
                <a:latin typeface="Century Gothic" panose="020B0502020202020204" pitchFamily="34" charset="0"/>
              </a:rPr>
              <a:t>should </a:t>
            </a:r>
            <a:r>
              <a:rPr lang="en-US" sz="1600" dirty="0">
                <a:solidFill>
                  <a:schemeClr val="tx1"/>
                </a:solidFill>
                <a:latin typeface="Century Gothic" panose="020B0502020202020204" pitchFamily="34" charset="0"/>
              </a:rPr>
              <a:t>notify </a:t>
            </a:r>
            <a:r>
              <a:rPr lang="en-US" sz="1600" dirty="0" smtClean="0">
                <a:solidFill>
                  <a:schemeClr val="tx1"/>
                </a:solidFill>
                <a:latin typeface="Century Gothic" panose="020B0502020202020204" pitchFamily="34" charset="0"/>
              </a:rPr>
              <a:t>Treasury Services (</a:t>
            </a:r>
            <a:r>
              <a:rPr lang="en-US" sz="1600" dirty="0" smtClean="0">
                <a:latin typeface="Century Gothic" panose="020B0502020202020204" pitchFamily="34" charset="0"/>
                <a:hlinkClick r:id="rId3"/>
              </a:rPr>
              <a:t>treasury@okcps.org</a:t>
            </a:r>
            <a:r>
              <a:rPr lang="en-US" sz="1600" dirty="0">
                <a:solidFill>
                  <a:schemeClr val="tx1"/>
                </a:solidFill>
                <a:latin typeface="Century Gothic" panose="020B0502020202020204" pitchFamily="34" charset="0"/>
              </a:rPr>
              <a:t>) of any </a:t>
            </a:r>
            <a:r>
              <a:rPr lang="en-US" sz="1600" u="sng" dirty="0">
                <a:solidFill>
                  <a:schemeClr val="tx1"/>
                </a:solidFill>
                <a:latin typeface="Century Gothic" panose="020B0502020202020204" pitchFamily="34" charset="0"/>
              </a:rPr>
              <a:t>changes in staffing </a:t>
            </a:r>
            <a:r>
              <a:rPr lang="en-US" sz="1600" dirty="0">
                <a:solidFill>
                  <a:schemeClr val="tx1"/>
                </a:solidFill>
                <a:latin typeface="Century Gothic" panose="020B0502020202020204" pitchFamily="34" charset="0"/>
              </a:rPr>
              <a:t>related to </a:t>
            </a:r>
            <a:r>
              <a:rPr lang="en-US" sz="1600" dirty="0" smtClean="0">
                <a:solidFill>
                  <a:schemeClr val="tx1"/>
                </a:solidFill>
                <a:latin typeface="Century Gothic" panose="020B0502020202020204" pitchFamily="34" charset="0"/>
              </a:rPr>
              <a:t>online </a:t>
            </a:r>
            <a:r>
              <a:rPr lang="en-US" sz="1600" dirty="0">
                <a:solidFill>
                  <a:schemeClr val="tx1"/>
                </a:solidFill>
                <a:latin typeface="Century Gothic" panose="020B0502020202020204" pitchFamily="34" charset="0"/>
              </a:rPr>
              <a:t>bank access.</a:t>
            </a:r>
          </a:p>
          <a:p>
            <a:pPr>
              <a:buClr>
                <a:schemeClr val="accent5">
                  <a:lumMod val="75000"/>
                </a:schemeClr>
              </a:buClr>
              <a:buFont typeface="Arial" panose="020B0604020202020204" pitchFamily="34" charset="0"/>
              <a:buChar char="•"/>
            </a:pPr>
            <a:r>
              <a:rPr lang="en-US" sz="1600" dirty="0" smtClean="0">
                <a:solidFill>
                  <a:schemeClr val="tx1"/>
                </a:solidFill>
                <a:latin typeface="Century Gothic" panose="020B0502020202020204" pitchFamily="34" charset="0"/>
              </a:rPr>
              <a:t>Forms and instructions are located on the </a:t>
            </a:r>
            <a:r>
              <a:rPr lang="en-US" sz="1600" b="1" dirty="0" smtClean="0">
                <a:solidFill>
                  <a:schemeClr val="tx1"/>
                </a:solidFill>
                <a:latin typeface="Century Gothic" panose="020B0502020202020204" pitchFamily="34" charset="0"/>
              </a:rPr>
              <a:t>OKCPS web page under:</a:t>
            </a:r>
            <a:r>
              <a:rPr lang="en-US" sz="1600" dirty="0" smtClean="0">
                <a:solidFill>
                  <a:schemeClr val="tx1"/>
                </a:solidFill>
                <a:latin typeface="Century Gothic" panose="020B0502020202020204" pitchFamily="34" charset="0"/>
              </a:rPr>
              <a:t> </a:t>
            </a:r>
          </a:p>
          <a:p>
            <a:pPr marL="596900" lvl="1" indent="0">
              <a:spcAft>
                <a:spcPts val="1000"/>
              </a:spcAft>
              <a:buClr>
                <a:schemeClr val="accent5">
                  <a:lumMod val="75000"/>
                </a:schemeClr>
              </a:buClr>
              <a:buNone/>
            </a:pPr>
            <a:r>
              <a:rPr lang="en-US" sz="1600" b="1" u="sng" dirty="0" smtClean="0">
                <a:solidFill>
                  <a:schemeClr val="tx1"/>
                </a:solidFill>
                <a:latin typeface="Century Gothic" panose="020B0502020202020204" pitchFamily="34" charset="0"/>
              </a:rPr>
              <a:t>Departments&gt;Financial Services&gt;School Finance Resource Page</a:t>
            </a:r>
            <a:r>
              <a:rPr lang="en-US" sz="1600" u="sng" dirty="0" smtClean="0">
                <a:solidFill>
                  <a:schemeClr val="tx1"/>
                </a:solidFill>
                <a:latin typeface="Century Gothic" panose="020B0502020202020204" pitchFamily="34" charset="0"/>
              </a:rPr>
              <a:t>. </a:t>
            </a:r>
            <a:endParaRPr lang="en-US" sz="1600" u="sng" dirty="0">
              <a:solidFill>
                <a:schemeClr val="tx1"/>
              </a:solidFill>
              <a:latin typeface="Century Gothic" panose="020B0502020202020204" pitchFamily="34" charset="0"/>
            </a:endParaRPr>
          </a:p>
        </p:txBody>
      </p:sp>
      <p:pic>
        <p:nvPicPr>
          <p:cNvPr id="11" name="Google Shape;342;p12"/>
          <p:cNvPicPr/>
          <p:nvPr/>
        </p:nvPicPr>
        <p:blipFill>
          <a:blip r:embed="rId4">
            <a:alphaModFix/>
          </a:blip>
          <a:stretch>
            <a:fillRect/>
          </a:stretch>
        </p:blipFill>
        <p:spPr>
          <a:xfrm>
            <a:off x="0" y="0"/>
            <a:ext cx="1298864" cy="1108587"/>
          </a:xfrm>
          <a:prstGeom prst="rect">
            <a:avLst/>
          </a:prstGeom>
          <a:noFill/>
          <a:ln>
            <a:noFill/>
          </a:ln>
        </p:spPr>
      </p:pic>
    </p:spTree>
    <p:extLst>
      <p:ext uri="{BB962C8B-B14F-4D97-AF65-F5344CB8AC3E}">
        <p14:creationId xmlns:p14="http://schemas.microsoft.com/office/powerpoint/2010/main" val="232962341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oogle Shape;342;p12"/>
          <p:cNvPicPr/>
          <p:nvPr/>
        </p:nvPicPr>
        <p:blipFill>
          <a:blip r:embed="rId2">
            <a:alphaModFix/>
          </a:blip>
          <a:stretch>
            <a:fillRect/>
          </a:stretch>
        </p:blipFill>
        <p:spPr>
          <a:xfrm>
            <a:off x="0" y="0"/>
            <a:ext cx="1298864" cy="1108587"/>
          </a:xfrm>
          <a:prstGeom prst="rect">
            <a:avLst/>
          </a:prstGeom>
          <a:noFill/>
          <a:ln>
            <a:noFill/>
          </a:ln>
        </p:spPr>
      </p:pic>
      <p:sp>
        <p:nvSpPr>
          <p:cNvPr id="4" name="Rectangle 3"/>
          <p:cNvSpPr/>
          <p:nvPr/>
        </p:nvSpPr>
        <p:spPr>
          <a:xfrm>
            <a:off x="1721224" y="0"/>
            <a:ext cx="5714999" cy="892552"/>
          </a:xfrm>
          <a:prstGeom prst="rect">
            <a:avLst/>
          </a:prstGeom>
        </p:spPr>
        <p:txBody>
          <a:bodyPr wrap="square">
            <a:spAutoFit/>
          </a:bodyPr>
          <a:lstStyle/>
          <a:p>
            <a:pPr algn="ctr"/>
            <a:r>
              <a:rPr lang="en-US" sz="2800" b="1" dirty="0">
                <a:latin typeface="Century Gothic" panose="020B0502020202020204" pitchFamily="34" charset="0"/>
              </a:rPr>
              <a:t>STUDENT ACTIVITY FUND</a:t>
            </a:r>
            <a:r>
              <a:rPr lang="en-US" sz="2800" dirty="0">
                <a:latin typeface="Century Gothic" panose="020B0502020202020204" pitchFamily="34" charset="0"/>
              </a:rPr>
              <a:t/>
            </a:r>
            <a:br>
              <a:rPr lang="en-US" sz="2800" dirty="0">
                <a:latin typeface="Century Gothic" panose="020B0502020202020204" pitchFamily="34" charset="0"/>
              </a:rPr>
            </a:br>
            <a:r>
              <a:rPr lang="en-US" sz="2400" dirty="0">
                <a:latin typeface="Century Gothic" panose="020B0502020202020204" pitchFamily="34" charset="0"/>
              </a:rPr>
              <a:t>REMINDERS</a:t>
            </a:r>
          </a:p>
        </p:txBody>
      </p:sp>
      <p:sp>
        <p:nvSpPr>
          <p:cNvPr id="5" name="Rectangle 4"/>
          <p:cNvSpPr/>
          <p:nvPr/>
        </p:nvSpPr>
        <p:spPr>
          <a:xfrm>
            <a:off x="1371600" y="1378323"/>
            <a:ext cx="6979024" cy="738664"/>
          </a:xfrm>
          <a:prstGeom prst="rect">
            <a:avLst/>
          </a:prstGeom>
        </p:spPr>
        <p:txBody>
          <a:bodyPr wrap="square">
            <a:spAutoFit/>
          </a:bodyPr>
          <a:lstStyle/>
          <a:p>
            <a:pPr marL="0" indent="0">
              <a:buNone/>
            </a:pPr>
            <a:r>
              <a:rPr lang="en-US" b="1" dirty="0" smtClean="0">
                <a:latin typeface="Century Gothic" panose="020B0502020202020204" pitchFamily="34" charset="0"/>
              </a:rPr>
              <a:t>XXX60814 </a:t>
            </a:r>
            <a:r>
              <a:rPr lang="en-US" b="1" dirty="0">
                <a:latin typeface="Century Gothic" panose="020B0502020202020204" pitchFamily="34" charset="0"/>
              </a:rPr>
              <a:t>- Lost Textbooks</a:t>
            </a:r>
          </a:p>
          <a:p>
            <a:r>
              <a:rPr lang="en-US" dirty="0">
                <a:latin typeface="Century Gothic" panose="020B0502020202020204" pitchFamily="34" charset="0"/>
              </a:rPr>
              <a:t>When an excess of $250 has been collected into the </a:t>
            </a:r>
            <a:r>
              <a:rPr lang="en-US" dirty="0" smtClean="0">
                <a:latin typeface="Century Gothic" panose="020B0502020202020204" pitchFamily="34" charset="0"/>
              </a:rPr>
              <a:t>XXX60</a:t>
            </a:r>
            <a:r>
              <a:rPr lang="en-US" b="1" dirty="0" smtClean="0">
                <a:latin typeface="Century Gothic" panose="020B0502020202020204" pitchFamily="34" charset="0"/>
              </a:rPr>
              <a:t>814, </a:t>
            </a:r>
            <a:r>
              <a:rPr lang="en-US" dirty="0">
                <a:latin typeface="Century Gothic" panose="020B0502020202020204" pitchFamily="34" charset="0"/>
              </a:rPr>
              <a:t>Lost </a:t>
            </a:r>
            <a:r>
              <a:rPr lang="en-US" dirty="0" smtClean="0">
                <a:latin typeface="Century Gothic" panose="020B0502020202020204" pitchFamily="34" charset="0"/>
              </a:rPr>
              <a:t>Textbooks cost center, create a </a:t>
            </a:r>
            <a:r>
              <a:rPr lang="en-US" dirty="0">
                <a:latin typeface="Century Gothic" panose="020B0502020202020204" pitchFamily="34" charset="0"/>
              </a:rPr>
              <a:t>PR </a:t>
            </a:r>
            <a:r>
              <a:rPr lang="en-US" dirty="0" smtClean="0">
                <a:latin typeface="Century Gothic" panose="020B0502020202020204" pitchFamily="34" charset="0"/>
              </a:rPr>
              <a:t>to </a:t>
            </a:r>
            <a:r>
              <a:rPr lang="en-US" dirty="0">
                <a:latin typeface="Century Gothic" panose="020B0502020202020204" pitchFamily="34" charset="0"/>
              </a:rPr>
              <a:t>remit </a:t>
            </a:r>
            <a:r>
              <a:rPr lang="en-US" dirty="0" smtClean="0">
                <a:latin typeface="Century Gothic" panose="020B0502020202020204" pitchFamily="34" charset="0"/>
              </a:rPr>
              <a:t>amount over $250 to </a:t>
            </a:r>
            <a:r>
              <a:rPr lang="en-US" b="1" dirty="0" smtClean="0">
                <a:latin typeface="Century Gothic" panose="020B0502020202020204" pitchFamily="34" charset="0"/>
              </a:rPr>
              <a:t>OKCPS vendor </a:t>
            </a:r>
            <a:r>
              <a:rPr lang="en-US" b="1" dirty="0" smtClean="0">
                <a:solidFill>
                  <a:srgbClr val="FF0000"/>
                </a:solidFill>
                <a:latin typeface="Century Gothic" panose="020B0502020202020204" pitchFamily="34" charset="0"/>
              </a:rPr>
              <a:t>#301591</a:t>
            </a:r>
            <a:endParaRPr lang="en-US" b="1" dirty="0">
              <a:solidFill>
                <a:srgbClr val="FF0000"/>
              </a:solidFill>
              <a:latin typeface="Century Gothic" panose="020B0502020202020204" pitchFamily="34" charset="0"/>
            </a:endParaRPr>
          </a:p>
        </p:txBody>
      </p:sp>
      <p:sp>
        <p:nvSpPr>
          <p:cNvPr id="6" name="Rectangle 5"/>
          <p:cNvSpPr/>
          <p:nvPr/>
        </p:nvSpPr>
        <p:spPr>
          <a:xfrm>
            <a:off x="1371600" y="2548218"/>
            <a:ext cx="6979024" cy="1169551"/>
          </a:xfrm>
          <a:prstGeom prst="rect">
            <a:avLst/>
          </a:prstGeom>
        </p:spPr>
        <p:txBody>
          <a:bodyPr wrap="square">
            <a:spAutoFit/>
          </a:bodyPr>
          <a:lstStyle/>
          <a:p>
            <a:pPr marL="0" indent="0">
              <a:buNone/>
            </a:pPr>
            <a:r>
              <a:rPr lang="en-US" b="1" dirty="0" smtClean="0">
                <a:latin typeface="Century Gothic" panose="020B0502020202020204" pitchFamily="34" charset="0"/>
              </a:rPr>
              <a:t>XXX60815 </a:t>
            </a:r>
            <a:r>
              <a:rPr lang="en-US" b="1" dirty="0">
                <a:latin typeface="Century Gothic" panose="020B0502020202020204" pitchFamily="34" charset="0"/>
              </a:rPr>
              <a:t>- Lost Library books</a:t>
            </a:r>
          </a:p>
          <a:p>
            <a:r>
              <a:rPr lang="en-US" dirty="0">
                <a:latin typeface="Century Gothic" panose="020B0502020202020204" pitchFamily="34" charset="0"/>
              </a:rPr>
              <a:t>The money collected in </a:t>
            </a:r>
            <a:r>
              <a:rPr lang="en-US" dirty="0" smtClean="0">
                <a:latin typeface="Century Gothic" panose="020B0502020202020204" pitchFamily="34" charset="0"/>
              </a:rPr>
              <a:t>cost center XXX60</a:t>
            </a:r>
            <a:r>
              <a:rPr lang="en-US" b="1" dirty="0" smtClean="0">
                <a:latin typeface="Century Gothic" panose="020B0502020202020204" pitchFamily="34" charset="0"/>
              </a:rPr>
              <a:t>815 </a:t>
            </a:r>
            <a:r>
              <a:rPr lang="en-US" dirty="0">
                <a:latin typeface="Century Gothic" panose="020B0502020202020204" pitchFamily="34" charset="0"/>
              </a:rPr>
              <a:t>Lost Library </a:t>
            </a:r>
            <a:r>
              <a:rPr lang="en-US" dirty="0" smtClean="0">
                <a:latin typeface="Century Gothic" panose="020B0502020202020204" pitchFamily="34" charset="0"/>
              </a:rPr>
              <a:t>Books </a:t>
            </a:r>
            <a:r>
              <a:rPr lang="en-US" dirty="0" smtClean="0">
                <a:solidFill>
                  <a:srgbClr val="FF0000"/>
                </a:solidFill>
                <a:latin typeface="Century Gothic" panose="020B0502020202020204" pitchFamily="34" charset="0"/>
              </a:rPr>
              <a:t>will</a:t>
            </a:r>
            <a:r>
              <a:rPr lang="en-US" dirty="0" smtClean="0">
                <a:latin typeface="Century Gothic" panose="020B0502020202020204" pitchFamily="34" charset="0"/>
              </a:rPr>
              <a:t> </a:t>
            </a:r>
            <a:r>
              <a:rPr lang="en-US" dirty="0">
                <a:solidFill>
                  <a:srgbClr val="FF0000"/>
                </a:solidFill>
                <a:latin typeface="Century Gothic" panose="020B0502020202020204" pitchFamily="34" charset="0"/>
              </a:rPr>
              <a:t>stay in the </a:t>
            </a:r>
            <a:r>
              <a:rPr lang="en-US" dirty="0" smtClean="0">
                <a:solidFill>
                  <a:srgbClr val="FF0000"/>
                </a:solidFill>
                <a:latin typeface="Century Gothic" panose="020B0502020202020204" pitchFamily="34" charset="0"/>
              </a:rPr>
              <a:t>cost center </a:t>
            </a:r>
            <a:r>
              <a:rPr lang="en-US" dirty="0">
                <a:solidFill>
                  <a:srgbClr val="FF0000"/>
                </a:solidFill>
                <a:latin typeface="Century Gothic" panose="020B0502020202020204" pitchFamily="34" charset="0"/>
              </a:rPr>
              <a:t>until the end of the year. </a:t>
            </a:r>
            <a:r>
              <a:rPr lang="en-US" dirty="0" smtClean="0">
                <a:solidFill>
                  <a:srgbClr val="FF0000"/>
                </a:solidFill>
                <a:latin typeface="Century Gothic" panose="020B0502020202020204" pitchFamily="34" charset="0"/>
              </a:rPr>
              <a:t> </a:t>
            </a:r>
          </a:p>
          <a:p>
            <a:r>
              <a:rPr lang="en-US" dirty="0" smtClean="0">
                <a:latin typeface="Century Gothic" panose="020B0502020202020204" pitchFamily="34" charset="0"/>
              </a:rPr>
              <a:t>At </a:t>
            </a:r>
            <a:r>
              <a:rPr lang="en-US" dirty="0">
                <a:latin typeface="Century Gothic" panose="020B0502020202020204" pitchFamily="34" charset="0"/>
              </a:rPr>
              <a:t>the beginning of the next fiscal year the </a:t>
            </a:r>
            <a:r>
              <a:rPr lang="en-US" dirty="0" smtClean="0">
                <a:latin typeface="Century Gothic" panose="020B0502020202020204" pitchFamily="34" charset="0"/>
              </a:rPr>
              <a:t>money </a:t>
            </a:r>
            <a:r>
              <a:rPr lang="en-US" dirty="0">
                <a:latin typeface="Century Gothic" panose="020B0502020202020204" pitchFamily="34" charset="0"/>
              </a:rPr>
              <a:t>will be rolled into the </a:t>
            </a:r>
            <a:r>
              <a:rPr lang="en-US" dirty="0" smtClean="0">
                <a:latin typeface="Century Gothic" panose="020B0502020202020204" pitchFamily="34" charset="0"/>
              </a:rPr>
              <a:t>XXX60</a:t>
            </a:r>
            <a:r>
              <a:rPr lang="en-US" b="1" dirty="0" smtClean="0">
                <a:latin typeface="Century Gothic" panose="020B0502020202020204" pitchFamily="34" charset="0"/>
              </a:rPr>
              <a:t>805</a:t>
            </a:r>
            <a:r>
              <a:rPr lang="en-US" dirty="0" smtClean="0">
                <a:latin typeface="Century Gothic" panose="020B0502020202020204" pitchFamily="34" charset="0"/>
              </a:rPr>
              <a:t> </a:t>
            </a:r>
            <a:r>
              <a:rPr lang="en-US" dirty="0">
                <a:latin typeface="Century Gothic" panose="020B0502020202020204" pitchFamily="34" charset="0"/>
              </a:rPr>
              <a:t>library funds for the purchase of replacement library books.</a:t>
            </a:r>
          </a:p>
        </p:txBody>
      </p:sp>
    </p:spTree>
    <p:extLst>
      <p:ext uri="{BB962C8B-B14F-4D97-AF65-F5344CB8AC3E}">
        <p14:creationId xmlns:p14="http://schemas.microsoft.com/office/powerpoint/2010/main" val="262810981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800" dirty="0" smtClean="0">
                <a:latin typeface="Century Gothic" panose="020B0502020202020204" pitchFamily="34" charset="0"/>
              </a:rPr>
              <a:t/>
            </a:r>
            <a:br>
              <a:rPr lang="en-US" sz="2800" dirty="0" smtClean="0">
                <a:latin typeface="Century Gothic" panose="020B0502020202020204" pitchFamily="34" charset="0"/>
              </a:rPr>
            </a:br>
            <a:endParaRPr lang="en-US" sz="2000" dirty="0">
              <a:solidFill>
                <a:srgbClr val="035775"/>
              </a:solidFill>
              <a:latin typeface="Century Gothic" panose="020B0502020202020204" pitchFamily="34" charset="0"/>
            </a:endParaRPr>
          </a:p>
        </p:txBody>
      </p:sp>
      <p:pic>
        <p:nvPicPr>
          <p:cNvPr id="3" name="Google Shape;342;p12"/>
          <p:cNvPicPr/>
          <p:nvPr/>
        </p:nvPicPr>
        <p:blipFill>
          <a:blip r:embed="rId2">
            <a:alphaModFix/>
          </a:blip>
          <a:stretch>
            <a:fillRect/>
          </a:stretch>
        </p:blipFill>
        <p:spPr>
          <a:xfrm>
            <a:off x="0" y="0"/>
            <a:ext cx="1298864" cy="1108587"/>
          </a:xfrm>
          <a:prstGeom prst="rect">
            <a:avLst/>
          </a:prstGeom>
          <a:noFill/>
          <a:ln>
            <a:noFill/>
          </a:ln>
        </p:spPr>
      </p:pic>
      <p:sp>
        <p:nvSpPr>
          <p:cNvPr id="4" name="Rectangle 3"/>
          <p:cNvSpPr/>
          <p:nvPr/>
        </p:nvSpPr>
        <p:spPr>
          <a:xfrm>
            <a:off x="1385047" y="894229"/>
            <a:ext cx="6273053" cy="3567488"/>
          </a:xfrm>
          <a:prstGeom prst="rect">
            <a:avLst/>
          </a:prstGeom>
        </p:spPr>
        <p:txBody>
          <a:bodyPr wrap="square">
            <a:spAutoFit/>
          </a:bodyPr>
          <a:lstStyle/>
          <a:p>
            <a:pPr marL="0" indent="0">
              <a:buNone/>
            </a:pPr>
            <a:r>
              <a:rPr lang="en-US" sz="1600" b="1" dirty="0" smtClean="0">
                <a:latin typeface="Century Gothic" panose="020B0502020202020204" pitchFamily="34" charset="0"/>
              </a:rPr>
              <a:t>XXX60807 </a:t>
            </a:r>
            <a:r>
              <a:rPr lang="en-US" sz="1600" b="1" dirty="0">
                <a:latin typeface="Century Gothic" panose="020B0502020202020204" pitchFamily="34" charset="0"/>
              </a:rPr>
              <a:t>- </a:t>
            </a:r>
            <a:r>
              <a:rPr lang="en-US" sz="1600" b="1" dirty="0" smtClean="0">
                <a:latin typeface="Century Gothic" panose="020B0502020202020204" pitchFamily="34" charset="0"/>
              </a:rPr>
              <a:t>Latchkey/Child </a:t>
            </a:r>
            <a:r>
              <a:rPr lang="en-US" sz="1600" b="1" dirty="0">
                <a:latin typeface="Century Gothic" panose="020B0502020202020204" pitchFamily="34" charset="0"/>
              </a:rPr>
              <a:t>Care</a:t>
            </a:r>
          </a:p>
          <a:p>
            <a:r>
              <a:rPr lang="en-US" dirty="0" smtClean="0">
                <a:latin typeface="Century Gothic" panose="020B0502020202020204" pitchFamily="34" charset="0"/>
              </a:rPr>
              <a:t>For any </a:t>
            </a:r>
            <a:r>
              <a:rPr lang="en-US" dirty="0">
                <a:latin typeface="Century Gothic" panose="020B0502020202020204" pitchFamily="34" charset="0"/>
              </a:rPr>
              <a:t>after school </a:t>
            </a:r>
            <a:r>
              <a:rPr lang="en-US" dirty="0" smtClean="0">
                <a:latin typeface="Century Gothic" panose="020B0502020202020204" pitchFamily="34" charset="0"/>
              </a:rPr>
              <a:t>program </a:t>
            </a:r>
            <a:r>
              <a:rPr lang="en-US" dirty="0">
                <a:latin typeface="Century Gothic" panose="020B0502020202020204" pitchFamily="34" charset="0"/>
              </a:rPr>
              <a:t>such as </a:t>
            </a:r>
            <a:r>
              <a:rPr lang="en-US" dirty="0" smtClean="0">
                <a:latin typeface="Century Gothic" panose="020B0502020202020204" pitchFamily="34" charset="0"/>
              </a:rPr>
              <a:t>latchkey/childcare</a:t>
            </a:r>
            <a:r>
              <a:rPr lang="en-US" dirty="0">
                <a:latin typeface="Century Gothic" panose="020B0502020202020204" pitchFamily="34" charset="0"/>
              </a:rPr>
              <a:t>, you must collect monies </a:t>
            </a:r>
            <a:r>
              <a:rPr lang="en-US" dirty="0" smtClean="0">
                <a:latin typeface="Century Gothic" panose="020B0502020202020204" pitchFamily="34" charset="0"/>
              </a:rPr>
              <a:t>and receipt 100% to cost center XXX60</a:t>
            </a:r>
            <a:r>
              <a:rPr lang="en-US" b="1" dirty="0" smtClean="0">
                <a:latin typeface="Century Gothic" panose="020B0502020202020204" pitchFamily="34" charset="0"/>
              </a:rPr>
              <a:t>807.</a:t>
            </a:r>
          </a:p>
          <a:p>
            <a:endParaRPr lang="en-US" b="1" dirty="0" smtClean="0">
              <a:latin typeface="Century Gothic" panose="020B0502020202020204" pitchFamily="34" charset="0"/>
            </a:endParaRPr>
          </a:p>
          <a:p>
            <a:r>
              <a:rPr lang="en-US" dirty="0" smtClean="0">
                <a:latin typeface="Century Gothic" panose="020B0502020202020204" pitchFamily="34" charset="0"/>
              </a:rPr>
              <a:t>When invoiced by School Accounting, create </a:t>
            </a:r>
            <a:r>
              <a:rPr lang="en-US" dirty="0">
                <a:latin typeface="Century Gothic" panose="020B0502020202020204" pitchFamily="34" charset="0"/>
              </a:rPr>
              <a:t>a PR to remit </a:t>
            </a:r>
            <a:r>
              <a:rPr lang="en-US" dirty="0" smtClean="0">
                <a:latin typeface="Century Gothic" panose="020B0502020202020204" pitchFamily="34" charset="0"/>
              </a:rPr>
              <a:t>monies to</a:t>
            </a:r>
            <a:r>
              <a:rPr lang="en-US" b="1" dirty="0" smtClean="0">
                <a:latin typeface="Century Gothic" panose="020B0502020202020204" pitchFamily="34" charset="0"/>
              </a:rPr>
              <a:t> OKCPS.  The </a:t>
            </a:r>
            <a:r>
              <a:rPr lang="en-US" b="1" dirty="0">
                <a:latin typeface="Century Gothic" panose="020B0502020202020204" pitchFamily="34" charset="0"/>
              </a:rPr>
              <a:t>PR vendor for OKCPS is </a:t>
            </a:r>
            <a:r>
              <a:rPr lang="en-US" b="1" dirty="0" smtClean="0">
                <a:solidFill>
                  <a:srgbClr val="FF0000"/>
                </a:solidFill>
                <a:latin typeface="Century Gothic" panose="020B0502020202020204" pitchFamily="34" charset="0"/>
              </a:rPr>
              <a:t># 301591</a:t>
            </a:r>
            <a:r>
              <a:rPr lang="en-US" dirty="0" smtClean="0">
                <a:solidFill>
                  <a:srgbClr val="FF0000"/>
                </a:solidFill>
                <a:latin typeface="Century Gothic" panose="020B0502020202020204" pitchFamily="34" charset="0"/>
              </a:rPr>
              <a:t>. </a:t>
            </a:r>
          </a:p>
          <a:p>
            <a:endParaRPr lang="en-US" dirty="0">
              <a:latin typeface="Century Gothic" panose="020B0502020202020204" pitchFamily="34" charset="0"/>
            </a:endParaRPr>
          </a:p>
          <a:p>
            <a:r>
              <a:rPr lang="en-US" dirty="0" smtClean="0">
                <a:latin typeface="Century Gothic" panose="020B0502020202020204" pitchFamily="34" charset="0"/>
              </a:rPr>
              <a:t>All late </a:t>
            </a:r>
            <a:r>
              <a:rPr lang="en-US" dirty="0">
                <a:latin typeface="Century Gothic" panose="020B0502020202020204" pitchFamily="34" charset="0"/>
              </a:rPr>
              <a:t>and insufficient fund fees go into cost center </a:t>
            </a:r>
            <a:r>
              <a:rPr lang="en-US" dirty="0" smtClean="0">
                <a:latin typeface="Century Gothic" panose="020B0502020202020204" pitchFamily="34" charset="0"/>
              </a:rPr>
              <a:t>XXX60</a:t>
            </a:r>
            <a:r>
              <a:rPr lang="en-US" b="1" dirty="0" smtClean="0">
                <a:latin typeface="Century Gothic" panose="020B0502020202020204" pitchFamily="34" charset="0"/>
              </a:rPr>
              <a:t>807</a:t>
            </a:r>
            <a:r>
              <a:rPr lang="en-US" dirty="0" smtClean="0">
                <a:latin typeface="Century Gothic" panose="020B0502020202020204" pitchFamily="34" charset="0"/>
              </a:rPr>
              <a:t> Latchkey/Childcare</a:t>
            </a:r>
            <a:r>
              <a:rPr lang="en-US" dirty="0">
                <a:latin typeface="Century Gothic" panose="020B0502020202020204" pitchFamily="34" charset="0"/>
              </a:rPr>
              <a:t>.  </a:t>
            </a:r>
            <a:endParaRPr lang="en-US" dirty="0" smtClean="0">
              <a:latin typeface="Century Gothic" panose="020B0502020202020204" pitchFamily="34" charset="0"/>
            </a:endParaRPr>
          </a:p>
          <a:p>
            <a:endParaRPr lang="en-US" dirty="0">
              <a:latin typeface="Century Gothic" panose="020B0502020202020204" pitchFamily="34" charset="0"/>
            </a:endParaRPr>
          </a:p>
          <a:p>
            <a:r>
              <a:rPr lang="en-US" dirty="0" smtClean="0">
                <a:latin typeface="Century Gothic" panose="020B0502020202020204" pitchFamily="34" charset="0"/>
              </a:rPr>
              <a:t>This </a:t>
            </a:r>
            <a:r>
              <a:rPr lang="en-US" dirty="0">
                <a:latin typeface="Century Gothic" panose="020B0502020202020204" pitchFamily="34" charset="0"/>
              </a:rPr>
              <a:t>money can be used for latchkey/childcare expenditures</a:t>
            </a:r>
            <a:r>
              <a:rPr lang="en-US" dirty="0" smtClean="0">
                <a:latin typeface="Century Gothic" panose="020B0502020202020204" pitchFamily="34" charset="0"/>
              </a:rPr>
              <a:t>.</a:t>
            </a:r>
          </a:p>
          <a:p>
            <a:endParaRPr lang="en-US" dirty="0">
              <a:latin typeface="Century Gothic" panose="020B0502020202020204" pitchFamily="34" charset="0"/>
            </a:endParaRPr>
          </a:p>
          <a:p>
            <a:r>
              <a:rPr lang="en-US" dirty="0" smtClean="0">
                <a:latin typeface="Century Gothic" panose="020B0502020202020204" pitchFamily="34" charset="0"/>
              </a:rPr>
              <a:t>At </a:t>
            </a:r>
            <a:r>
              <a:rPr lang="en-US" dirty="0">
                <a:latin typeface="Century Gothic" panose="020B0502020202020204" pitchFamily="34" charset="0"/>
              </a:rPr>
              <a:t>the </a:t>
            </a:r>
            <a:r>
              <a:rPr lang="en-US" dirty="0" smtClean="0">
                <a:latin typeface="Century Gothic" panose="020B0502020202020204" pitchFamily="34" charset="0"/>
              </a:rPr>
              <a:t>end of each </a:t>
            </a:r>
            <a:r>
              <a:rPr lang="en-US" dirty="0">
                <a:latin typeface="Century Gothic" panose="020B0502020202020204" pitchFamily="34" charset="0"/>
              </a:rPr>
              <a:t>school year any money in cost center </a:t>
            </a:r>
            <a:r>
              <a:rPr lang="en-US" dirty="0" smtClean="0">
                <a:latin typeface="Century Gothic" panose="020B0502020202020204" pitchFamily="34" charset="0"/>
              </a:rPr>
              <a:t>XXX60</a:t>
            </a:r>
            <a:r>
              <a:rPr lang="en-US" b="1" dirty="0" smtClean="0">
                <a:latin typeface="Century Gothic" panose="020B0502020202020204" pitchFamily="34" charset="0"/>
              </a:rPr>
              <a:t>807</a:t>
            </a:r>
            <a:r>
              <a:rPr lang="en-US" dirty="0" smtClean="0">
                <a:latin typeface="Century Gothic" panose="020B0502020202020204" pitchFamily="34" charset="0"/>
              </a:rPr>
              <a:t> </a:t>
            </a:r>
            <a:r>
              <a:rPr lang="en-US" dirty="0">
                <a:latin typeface="Century Gothic" panose="020B0502020202020204" pitchFamily="34" charset="0"/>
              </a:rPr>
              <a:t>will be rolled into cost center </a:t>
            </a:r>
            <a:r>
              <a:rPr lang="en-US" dirty="0" smtClean="0">
                <a:latin typeface="Century Gothic" panose="020B0502020202020204" pitchFamily="34" charset="0"/>
              </a:rPr>
              <a:t>XXX60</a:t>
            </a:r>
            <a:r>
              <a:rPr lang="en-US" b="1" dirty="0" smtClean="0">
                <a:latin typeface="Century Gothic" panose="020B0502020202020204" pitchFamily="34" charset="0"/>
              </a:rPr>
              <a:t>801 </a:t>
            </a:r>
            <a:r>
              <a:rPr lang="en-US" dirty="0" smtClean="0">
                <a:latin typeface="Century Gothic" panose="020B0502020202020204" pitchFamily="34" charset="0"/>
              </a:rPr>
              <a:t>General Activities.</a:t>
            </a:r>
            <a:r>
              <a:rPr lang="en-US" dirty="0">
                <a:latin typeface="Century Gothic" panose="020B0502020202020204" pitchFamily="34" charset="0"/>
              </a:rPr>
              <a:t> </a:t>
            </a:r>
            <a:endParaRPr lang="en-US" dirty="0" smtClean="0">
              <a:latin typeface="Century Gothic" panose="020B0502020202020204" pitchFamily="34" charset="0"/>
            </a:endParaRPr>
          </a:p>
          <a:p>
            <a:pPr lvl="1"/>
            <a:endParaRPr lang="en-US" dirty="0">
              <a:latin typeface="Century Gothic" panose="020B0502020202020204" pitchFamily="34" charset="0"/>
            </a:endParaRPr>
          </a:p>
          <a:p>
            <a:endParaRPr lang="en-US" dirty="0">
              <a:solidFill>
                <a:srgbClr val="FF0000"/>
              </a:solidFill>
              <a:latin typeface="Century Gothic" panose="020B0502020202020204" pitchFamily="34" charset="0"/>
            </a:endParaRPr>
          </a:p>
        </p:txBody>
      </p:sp>
      <p:sp>
        <p:nvSpPr>
          <p:cNvPr id="5" name="Rectangle 4"/>
          <p:cNvSpPr/>
          <p:nvPr/>
        </p:nvSpPr>
        <p:spPr>
          <a:xfrm>
            <a:off x="1822076" y="60512"/>
            <a:ext cx="5970494" cy="769441"/>
          </a:xfrm>
          <a:prstGeom prst="rect">
            <a:avLst/>
          </a:prstGeom>
        </p:spPr>
        <p:txBody>
          <a:bodyPr wrap="square">
            <a:spAutoFit/>
          </a:bodyPr>
          <a:lstStyle/>
          <a:p>
            <a:pPr algn="ctr"/>
            <a:r>
              <a:rPr lang="en-US" sz="2400" b="1" dirty="0">
                <a:latin typeface="Century Gothic" panose="020B0502020202020204" pitchFamily="34" charset="0"/>
              </a:rPr>
              <a:t>STUDENT ACTIVITY FUND</a:t>
            </a:r>
            <a:r>
              <a:rPr lang="en-US" sz="2400" dirty="0">
                <a:latin typeface="Century Gothic" panose="020B0502020202020204" pitchFamily="34" charset="0"/>
              </a:rPr>
              <a:t/>
            </a:r>
            <a:br>
              <a:rPr lang="en-US" sz="2400" dirty="0">
                <a:latin typeface="Century Gothic" panose="020B0502020202020204" pitchFamily="34" charset="0"/>
              </a:rPr>
            </a:br>
            <a:r>
              <a:rPr lang="en-US" sz="2000" dirty="0" smtClean="0">
                <a:latin typeface="Century Gothic" panose="020B0502020202020204" pitchFamily="34" charset="0"/>
              </a:rPr>
              <a:t>REMINDERS</a:t>
            </a:r>
            <a:endParaRPr lang="en-US" sz="2000" dirty="0">
              <a:latin typeface="Century Gothic" panose="020B0502020202020204" pitchFamily="34" charset="0"/>
            </a:endParaRPr>
          </a:p>
        </p:txBody>
      </p:sp>
    </p:spTree>
    <p:extLst>
      <p:ext uri="{BB962C8B-B14F-4D97-AF65-F5344CB8AC3E}">
        <p14:creationId xmlns:p14="http://schemas.microsoft.com/office/powerpoint/2010/main" val="95207158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22200" y="0"/>
            <a:ext cx="4899600" cy="860612"/>
          </a:xfrm>
        </p:spPr>
        <p:txBody>
          <a:bodyPr/>
          <a:lstStyle/>
          <a:p>
            <a:pPr algn="ctr"/>
            <a:r>
              <a:rPr lang="en-US" sz="2400" b="1" dirty="0">
                <a:solidFill>
                  <a:schemeClr val="tx1"/>
                </a:solidFill>
                <a:latin typeface="Century Gothic" panose="020B0502020202020204" pitchFamily="34" charset="0"/>
              </a:rPr>
              <a:t>STUDENT ACTIVITY FUND</a:t>
            </a:r>
            <a:r>
              <a:rPr lang="en-US" sz="2800" dirty="0">
                <a:solidFill>
                  <a:schemeClr val="tx1"/>
                </a:solidFill>
                <a:latin typeface="Century Gothic" panose="020B0502020202020204" pitchFamily="34" charset="0"/>
              </a:rPr>
              <a:t/>
            </a:r>
            <a:br>
              <a:rPr lang="en-US" sz="2800" dirty="0">
                <a:solidFill>
                  <a:schemeClr val="tx1"/>
                </a:solidFill>
                <a:latin typeface="Century Gothic" panose="020B0502020202020204" pitchFamily="34" charset="0"/>
              </a:rPr>
            </a:br>
            <a:r>
              <a:rPr lang="en-US" sz="2400" dirty="0">
                <a:solidFill>
                  <a:schemeClr val="tx1"/>
                </a:solidFill>
                <a:latin typeface="Century Gothic" panose="020B0502020202020204" pitchFamily="34" charset="0"/>
              </a:rPr>
              <a:t>REMINDERS</a:t>
            </a:r>
          </a:p>
        </p:txBody>
      </p:sp>
      <p:pic>
        <p:nvPicPr>
          <p:cNvPr id="3" name="Google Shape;342;p12"/>
          <p:cNvPicPr/>
          <p:nvPr/>
        </p:nvPicPr>
        <p:blipFill>
          <a:blip r:embed="rId2">
            <a:alphaModFix/>
          </a:blip>
          <a:stretch>
            <a:fillRect/>
          </a:stretch>
        </p:blipFill>
        <p:spPr>
          <a:xfrm>
            <a:off x="0" y="0"/>
            <a:ext cx="1298864" cy="1108587"/>
          </a:xfrm>
          <a:prstGeom prst="rect">
            <a:avLst/>
          </a:prstGeom>
          <a:noFill/>
          <a:ln>
            <a:noFill/>
          </a:ln>
        </p:spPr>
      </p:pic>
      <p:sp>
        <p:nvSpPr>
          <p:cNvPr id="4" name="Rectangle 3"/>
          <p:cNvSpPr/>
          <p:nvPr/>
        </p:nvSpPr>
        <p:spPr>
          <a:xfrm>
            <a:off x="1216907" y="1290918"/>
            <a:ext cx="6972352" cy="2462213"/>
          </a:xfrm>
          <a:prstGeom prst="rect">
            <a:avLst/>
          </a:prstGeom>
        </p:spPr>
        <p:txBody>
          <a:bodyPr wrap="square">
            <a:spAutoFit/>
          </a:bodyPr>
          <a:lstStyle/>
          <a:p>
            <a:pPr marL="285750" indent="-285750">
              <a:buFont typeface="Arial" panose="020B0604020202020204" pitchFamily="34" charset="0"/>
              <a:buChar char="•"/>
            </a:pPr>
            <a:r>
              <a:rPr lang="en-US" dirty="0" smtClean="0">
                <a:solidFill>
                  <a:srgbClr val="FF0000"/>
                </a:solidFill>
                <a:latin typeface="Century Gothic" panose="020B0502020202020204" pitchFamily="34" charset="0"/>
              </a:rPr>
              <a:t>Each </a:t>
            </a:r>
            <a:r>
              <a:rPr lang="en-US" dirty="0">
                <a:solidFill>
                  <a:srgbClr val="FF0000"/>
                </a:solidFill>
                <a:latin typeface="Century Gothic" panose="020B0502020202020204" pitchFamily="34" charset="0"/>
              </a:rPr>
              <a:t>week, </a:t>
            </a:r>
            <a:r>
              <a:rPr lang="en-US" dirty="0">
                <a:solidFill>
                  <a:schemeClr val="tx1"/>
                </a:solidFill>
                <a:latin typeface="Century Gothic" panose="020B0502020202020204" pitchFamily="34" charset="0"/>
              </a:rPr>
              <a:t>training is available </a:t>
            </a:r>
            <a:r>
              <a:rPr lang="en-US" dirty="0" smtClean="0">
                <a:solidFill>
                  <a:schemeClr val="tx1"/>
                </a:solidFill>
                <a:latin typeface="Century Gothic" panose="020B0502020202020204" pitchFamily="34" charset="0"/>
              </a:rPr>
              <a:t>online through Google Meet Videoconferencing. </a:t>
            </a:r>
            <a:r>
              <a:rPr lang="en-US" dirty="0" smtClean="0">
                <a:latin typeface="Century Gothic" panose="020B0502020202020204" pitchFamily="34" charset="0"/>
              </a:rPr>
              <a:t> </a:t>
            </a:r>
            <a:r>
              <a:rPr lang="en-US" dirty="0" smtClean="0">
                <a:solidFill>
                  <a:srgbClr val="FF0000"/>
                </a:solidFill>
                <a:latin typeface="Century Gothic" panose="020B0502020202020204" pitchFamily="34" charset="0"/>
              </a:rPr>
              <a:t>Tuesday and Thursday mornings 9:30 to 11:30.</a:t>
            </a:r>
          </a:p>
          <a:p>
            <a:pPr marL="285750" indent="-285750">
              <a:buFont typeface="Arial" panose="020B0604020202020204" pitchFamily="34" charset="0"/>
              <a:buChar char="•"/>
            </a:pPr>
            <a:endParaRPr lang="en-US" dirty="0" smtClean="0">
              <a:latin typeface="Century Gothic" panose="020B0502020202020204" pitchFamily="34" charset="0"/>
            </a:endParaRPr>
          </a:p>
          <a:p>
            <a:pPr marL="285750" indent="-285750">
              <a:buFont typeface="Arial" panose="020B0604020202020204" pitchFamily="34" charset="0"/>
              <a:buChar char="•"/>
            </a:pPr>
            <a:r>
              <a:rPr lang="en-US" dirty="0" smtClean="0">
                <a:latin typeface="Century Gothic" panose="020B0502020202020204" pitchFamily="34" charset="0"/>
              </a:rPr>
              <a:t>There </a:t>
            </a:r>
            <a:r>
              <a:rPr lang="en-US" dirty="0">
                <a:latin typeface="Century Gothic" panose="020B0502020202020204" pitchFamily="34" charset="0"/>
              </a:rPr>
              <a:t>is training on each part of the </a:t>
            </a:r>
            <a:r>
              <a:rPr lang="en-US" dirty="0" smtClean="0">
                <a:latin typeface="Century Gothic" panose="020B0502020202020204" pitchFamily="34" charset="0"/>
              </a:rPr>
              <a:t>SAF Processes (Budgets, Cash </a:t>
            </a:r>
            <a:r>
              <a:rPr lang="en-US" dirty="0">
                <a:latin typeface="Century Gothic" panose="020B0502020202020204" pitchFamily="34" charset="0"/>
              </a:rPr>
              <a:t>Receipts, SAF Purchase Requisitions, Fundraising paperwork, </a:t>
            </a:r>
            <a:r>
              <a:rPr lang="en-US" dirty="0" smtClean="0">
                <a:latin typeface="Century Gothic" panose="020B0502020202020204" pitchFamily="34" charset="0"/>
              </a:rPr>
              <a:t>P-Cards, Balancing, Open PO’s, Transportation) </a:t>
            </a:r>
            <a:r>
              <a:rPr lang="en-US" dirty="0">
                <a:latin typeface="Century Gothic" panose="020B0502020202020204" pitchFamily="34" charset="0"/>
              </a:rPr>
              <a:t>and open topics.  </a:t>
            </a:r>
            <a:endParaRPr lang="en-US" dirty="0">
              <a:solidFill>
                <a:srgbClr val="FF0000"/>
              </a:solidFill>
              <a:latin typeface="Century Gothic" panose="020B0502020202020204" pitchFamily="34" charset="0"/>
            </a:endParaRPr>
          </a:p>
          <a:p>
            <a:pPr marL="285750" indent="-285750">
              <a:buFont typeface="Arial" panose="020B0604020202020204" pitchFamily="34" charset="0"/>
              <a:buChar char="•"/>
            </a:pPr>
            <a:endParaRPr lang="en-US" dirty="0" smtClean="0">
              <a:solidFill>
                <a:srgbClr val="FF0000"/>
              </a:solidFill>
              <a:latin typeface="Century Gothic" panose="020B0502020202020204" pitchFamily="34" charset="0"/>
            </a:endParaRPr>
          </a:p>
          <a:p>
            <a:pPr marL="285750" indent="-285750">
              <a:buFont typeface="Arial" panose="020B0604020202020204" pitchFamily="34" charset="0"/>
              <a:buChar char="•"/>
            </a:pPr>
            <a:r>
              <a:rPr lang="en-US" dirty="0" smtClean="0">
                <a:latin typeface="Century Gothic" panose="020B0502020202020204" pitchFamily="34" charset="0"/>
              </a:rPr>
              <a:t>Forms and instructions are </a:t>
            </a:r>
            <a:r>
              <a:rPr lang="en-US" u="sng" dirty="0">
                <a:latin typeface="Century Gothic" panose="020B0502020202020204" pitchFamily="34" charset="0"/>
              </a:rPr>
              <a:t>revised </a:t>
            </a:r>
            <a:r>
              <a:rPr lang="en-US" dirty="0">
                <a:latin typeface="Century Gothic" panose="020B0502020202020204" pitchFamily="34" charset="0"/>
              </a:rPr>
              <a:t>frequently to make them </a:t>
            </a:r>
            <a:r>
              <a:rPr lang="en-US" dirty="0" smtClean="0">
                <a:latin typeface="Century Gothic" panose="020B0502020202020204" pitchFamily="34" charset="0"/>
              </a:rPr>
              <a:t>user friendly.  </a:t>
            </a:r>
            <a:r>
              <a:rPr lang="en-US" dirty="0">
                <a:latin typeface="Century Gothic" panose="020B0502020202020204" pitchFamily="34" charset="0"/>
              </a:rPr>
              <a:t>All forms </a:t>
            </a:r>
            <a:r>
              <a:rPr lang="en-US" dirty="0" smtClean="0">
                <a:latin typeface="Century Gothic" panose="020B0502020202020204" pitchFamily="34" charset="0"/>
              </a:rPr>
              <a:t>and instructions are </a:t>
            </a:r>
            <a:r>
              <a:rPr lang="en-US" dirty="0">
                <a:latin typeface="Century Gothic" panose="020B0502020202020204" pitchFamily="34" charset="0"/>
              </a:rPr>
              <a:t>located on our OKCPS web page under </a:t>
            </a:r>
            <a:r>
              <a:rPr lang="en-US" dirty="0" smtClean="0">
                <a:latin typeface="Century Gothic" panose="020B0502020202020204" pitchFamily="34" charset="0"/>
              </a:rPr>
              <a:t>Departments&gt;Financial Services&gt;</a:t>
            </a:r>
            <a:r>
              <a:rPr lang="en-US" dirty="0" smtClean="0">
                <a:solidFill>
                  <a:srgbClr val="FF0000"/>
                </a:solidFill>
                <a:latin typeface="Century Gothic" panose="020B0502020202020204" pitchFamily="34" charset="0"/>
              </a:rPr>
              <a:t>School Finance Resource Page &gt; then School Accounting (Forms)</a:t>
            </a:r>
            <a:r>
              <a:rPr lang="en-US" dirty="0" smtClean="0">
                <a:latin typeface="Century Gothic" panose="020B0502020202020204" pitchFamily="34" charset="0"/>
              </a:rPr>
              <a:t>. </a:t>
            </a:r>
            <a:endParaRPr lang="en-US" sz="800" dirty="0">
              <a:latin typeface="Century Gothic" panose="020B0502020202020204" pitchFamily="34" charset="0"/>
            </a:endParaRPr>
          </a:p>
        </p:txBody>
      </p:sp>
    </p:spTree>
    <p:extLst>
      <p:ext uri="{BB962C8B-B14F-4D97-AF65-F5344CB8AC3E}">
        <p14:creationId xmlns:p14="http://schemas.microsoft.com/office/powerpoint/2010/main" val="213528929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oogle Shape;342;p12"/>
          <p:cNvPicPr/>
          <p:nvPr/>
        </p:nvPicPr>
        <p:blipFill>
          <a:blip r:embed="rId2">
            <a:alphaModFix/>
          </a:blip>
          <a:stretch>
            <a:fillRect/>
          </a:stretch>
        </p:blipFill>
        <p:spPr>
          <a:xfrm>
            <a:off x="0" y="0"/>
            <a:ext cx="1203512" cy="1008529"/>
          </a:xfrm>
          <a:prstGeom prst="rect">
            <a:avLst/>
          </a:prstGeom>
          <a:noFill/>
          <a:ln>
            <a:noFill/>
          </a:ln>
        </p:spPr>
      </p:pic>
      <p:sp>
        <p:nvSpPr>
          <p:cNvPr id="4" name="Rectangle 3"/>
          <p:cNvSpPr/>
          <p:nvPr/>
        </p:nvSpPr>
        <p:spPr>
          <a:xfrm>
            <a:off x="2380128" y="94129"/>
            <a:ext cx="5130053" cy="892552"/>
          </a:xfrm>
          <a:prstGeom prst="rect">
            <a:avLst/>
          </a:prstGeom>
        </p:spPr>
        <p:txBody>
          <a:bodyPr wrap="square">
            <a:spAutoFit/>
          </a:bodyPr>
          <a:lstStyle/>
          <a:p>
            <a:pPr algn="ctr"/>
            <a:r>
              <a:rPr lang="en-US" sz="2800" b="1" dirty="0" smtClean="0">
                <a:latin typeface="Century Gothic" panose="020B0502020202020204" pitchFamily="34" charset="0"/>
              </a:rPr>
              <a:t>  STUDENT ACTIVITY FUND </a:t>
            </a:r>
            <a:r>
              <a:rPr lang="en-US" sz="2400" dirty="0" smtClean="0">
                <a:latin typeface="Century Gothic" panose="020B0502020202020204" pitchFamily="34" charset="0"/>
              </a:rPr>
              <a:t>REMINDERS/ UPDATES</a:t>
            </a:r>
            <a:endParaRPr lang="en-US" sz="2400" dirty="0"/>
          </a:p>
        </p:txBody>
      </p:sp>
      <p:sp>
        <p:nvSpPr>
          <p:cNvPr id="5" name="Rectangle 4"/>
          <p:cNvSpPr/>
          <p:nvPr/>
        </p:nvSpPr>
        <p:spPr>
          <a:xfrm>
            <a:off x="1203512" y="1008529"/>
            <a:ext cx="7382435" cy="2677656"/>
          </a:xfrm>
          <a:prstGeom prst="rect">
            <a:avLst/>
          </a:prstGeom>
        </p:spPr>
        <p:txBody>
          <a:bodyPr wrap="square">
            <a:spAutoFit/>
          </a:bodyPr>
          <a:lstStyle/>
          <a:p>
            <a:pPr marL="285750" indent="-285750">
              <a:buFont typeface="Arial" panose="020B0604020202020204" pitchFamily="34" charset="0"/>
              <a:buChar char="•"/>
            </a:pPr>
            <a:r>
              <a:rPr lang="en-US" dirty="0">
                <a:latin typeface="Century Gothic" panose="020B0502020202020204" pitchFamily="34" charset="0"/>
              </a:rPr>
              <a:t>Blast Athletics Fundraising, an online fundraising for Athletics and Student Clubs such as band, cheerleading, and similar groups is approved for use.</a:t>
            </a:r>
          </a:p>
          <a:p>
            <a:pPr marL="285750" indent="-285750">
              <a:buFont typeface="Arial" panose="020B0604020202020204" pitchFamily="34" charset="0"/>
              <a:buChar char="•"/>
            </a:pPr>
            <a:endParaRPr lang="en-US" dirty="0" smtClean="0">
              <a:latin typeface="Century Gothic" panose="020B0502020202020204" pitchFamily="34" charset="0"/>
            </a:endParaRPr>
          </a:p>
          <a:p>
            <a:pPr marL="285750" indent="-285750">
              <a:buFont typeface="Arial" panose="020B0604020202020204" pitchFamily="34" charset="0"/>
              <a:buChar char="•"/>
            </a:pPr>
            <a:r>
              <a:rPr lang="en-US" dirty="0" smtClean="0">
                <a:latin typeface="Century Gothic" panose="020B0502020202020204" pitchFamily="34" charset="0"/>
              </a:rPr>
              <a:t>Schools are now able to accept online payments for any SAF activity or product. We are using </a:t>
            </a:r>
            <a:r>
              <a:rPr lang="en-US" dirty="0" smtClean="0">
                <a:solidFill>
                  <a:srgbClr val="FF0000"/>
                </a:solidFill>
                <a:latin typeface="Century Gothic" panose="020B0502020202020204" pitchFamily="34" charset="0"/>
              </a:rPr>
              <a:t>MYSCHOOLBUCKS</a:t>
            </a:r>
            <a:r>
              <a:rPr lang="en-US" dirty="0" smtClean="0">
                <a:solidFill>
                  <a:schemeClr val="tx1"/>
                </a:solidFill>
                <a:latin typeface="Century Gothic" panose="020B0502020202020204" pitchFamily="34" charset="0"/>
              </a:rPr>
              <a:t>. </a:t>
            </a:r>
            <a:r>
              <a:rPr lang="en-US" dirty="0" smtClean="0">
                <a:latin typeface="Century Gothic" panose="020B0502020202020204" pitchFamily="34" charset="0"/>
              </a:rPr>
              <a:t> </a:t>
            </a:r>
          </a:p>
          <a:p>
            <a:pPr marL="0" indent="0">
              <a:buNone/>
            </a:pPr>
            <a:endParaRPr lang="en-US" dirty="0">
              <a:latin typeface="Century Gothic" panose="020B0502020202020204" pitchFamily="34" charset="0"/>
            </a:endParaRPr>
          </a:p>
          <a:p>
            <a:pPr marL="285750" indent="-285750">
              <a:buFont typeface="Arial" panose="020B0604020202020204" pitchFamily="34" charset="0"/>
              <a:buChar char="•"/>
            </a:pPr>
            <a:r>
              <a:rPr lang="en-US" dirty="0" smtClean="0">
                <a:latin typeface="Century Gothic" panose="020B0502020202020204" pitchFamily="34" charset="0"/>
              </a:rPr>
              <a:t>Cognito will be used for all forms for monthly reporting. Online training is available.</a:t>
            </a:r>
          </a:p>
          <a:p>
            <a:pPr marL="285750" indent="-285750">
              <a:buFont typeface="Arial" panose="020B0604020202020204" pitchFamily="34" charset="0"/>
              <a:buChar char="•"/>
            </a:pPr>
            <a:endParaRPr lang="en-US" dirty="0" smtClean="0">
              <a:latin typeface="Century Gothic" panose="020B0502020202020204" pitchFamily="34" charset="0"/>
            </a:endParaRPr>
          </a:p>
          <a:p>
            <a:pPr marL="285750" indent="-285750">
              <a:buFont typeface="Arial" panose="020B0604020202020204" pitchFamily="34" charset="0"/>
              <a:buChar char="•"/>
            </a:pPr>
            <a:r>
              <a:rPr lang="en-US" dirty="0" smtClean="0">
                <a:latin typeface="Century Gothic" panose="020B0502020202020204" pitchFamily="34" charset="0"/>
              </a:rPr>
              <a:t>MSB Ticketing will roll out this fall for FY23. This will allow electronic ticket sales for athletics and fine arts. </a:t>
            </a:r>
          </a:p>
          <a:p>
            <a:pPr marL="0" indent="0">
              <a:buNone/>
            </a:pPr>
            <a:endParaRPr lang="en-US" dirty="0">
              <a:latin typeface="Century Gothic" panose="020B0502020202020204" pitchFamily="34" charset="0"/>
            </a:endParaRPr>
          </a:p>
        </p:txBody>
      </p:sp>
    </p:spTree>
    <p:extLst>
      <p:ext uri="{BB962C8B-B14F-4D97-AF65-F5344CB8AC3E}">
        <p14:creationId xmlns:p14="http://schemas.microsoft.com/office/powerpoint/2010/main" val="33203657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32"/>
        <p:cNvGrpSpPr/>
        <p:nvPr/>
      </p:nvGrpSpPr>
      <p:grpSpPr>
        <a:xfrm>
          <a:off x="0" y="0"/>
          <a:ext cx="0" cy="0"/>
          <a:chOff x="0" y="0"/>
          <a:chExt cx="0" cy="0"/>
        </a:xfrm>
      </p:grpSpPr>
      <p:sp>
        <p:nvSpPr>
          <p:cNvPr id="19" name="Title 1"/>
          <p:cNvSpPr txBox="1">
            <a:spLocks/>
          </p:cNvSpPr>
          <p:nvPr/>
        </p:nvSpPr>
        <p:spPr>
          <a:xfrm>
            <a:off x="2010336" y="114299"/>
            <a:ext cx="5116606" cy="618565"/>
          </a:xfrm>
          <a:prstGeom prst="rect">
            <a:avLst/>
          </a:prstGeom>
          <a:noFill/>
          <a:ln>
            <a:noFill/>
          </a:ln>
        </p:spPr>
        <p:txBody>
          <a:bodyPr spcFirstLastPara="1" wrap="square" lIns="91425" tIns="91425" rIns="91425" bIns="91425" anchor="b" anchorCtr="0">
            <a:normAutofit fontScale="97500" lnSpcReduction="10000"/>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434343"/>
              </a:buClr>
              <a:buSzPts val="3000"/>
              <a:buFont typeface="Barlow Condensed SemiBold"/>
              <a:buNone/>
              <a:defRPr sz="3000" b="0" i="0" u="none" strike="noStrike" cap="none">
                <a:solidFill>
                  <a:srgbClr val="434343"/>
                </a:solidFill>
                <a:latin typeface="Barlow Condensed SemiBold"/>
                <a:ea typeface="Barlow Condensed SemiBold"/>
                <a:cs typeface="Barlow Condensed SemiBold"/>
                <a:sym typeface="Barlow Condensed SemiBold"/>
              </a:defRPr>
            </a:lvl1pPr>
            <a:lvl2pPr marR="0" lvl="1" algn="l" rtl="0">
              <a:lnSpc>
                <a:spcPct val="100000"/>
              </a:lnSpc>
              <a:spcBef>
                <a:spcPts val="0"/>
              </a:spcBef>
              <a:spcAft>
                <a:spcPts val="0"/>
              </a:spcAft>
              <a:buClr>
                <a:srgbClr val="434343"/>
              </a:buClr>
              <a:buSzPts val="1600"/>
              <a:buFont typeface="Barlow Condensed SemiBold"/>
              <a:buNone/>
              <a:defRPr sz="1600" b="0" i="0" u="none" strike="noStrike" cap="none">
                <a:solidFill>
                  <a:srgbClr val="434343"/>
                </a:solidFill>
                <a:latin typeface="Barlow Condensed SemiBold"/>
                <a:ea typeface="Barlow Condensed SemiBold"/>
                <a:cs typeface="Barlow Condensed SemiBold"/>
                <a:sym typeface="Barlow Condensed SemiBold"/>
              </a:defRPr>
            </a:lvl2pPr>
            <a:lvl3pPr marR="0" lvl="2" algn="l" rtl="0">
              <a:lnSpc>
                <a:spcPct val="100000"/>
              </a:lnSpc>
              <a:spcBef>
                <a:spcPts val="0"/>
              </a:spcBef>
              <a:spcAft>
                <a:spcPts val="0"/>
              </a:spcAft>
              <a:buClr>
                <a:srgbClr val="434343"/>
              </a:buClr>
              <a:buSzPts val="1600"/>
              <a:buFont typeface="Barlow Condensed SemiBold"/>
              <a:buNone/>
              <a:defRPr sz="1600" b="0" i="0" u="none" strike="noStrike" cap="none">
                <a:solidFill>
                  <a:srgbClr val="434343"/>
                </a:solidFill>
                <a:latin typeface="Barlow Condensed SemiBold"/>
                <a:ea typeface="Barlow Condensed SemiBold"/>
                <a:cs typeface="Barlow Condensed SemiBold"/>
                <a:sym typeface="Barlow Condensed SemiBold"/>
              </a:defRPr>
            </a:lvl3pPr>
            <a:lvl4pPr marR="0" lvl="3" algn="l" rtl="0">
              <a:lnSpc>
                <a:spcPct val="100000"/>
              </a:lnSpc>
              <a:spcBef>
                <a:spcPts val="0"/>
              </a:spcBef>
              <a:spcAft>
                <a:spcPts val="0"/>
              </a:spcAft>
              <a:buClr>
                <a:srgbClr val="434343"/>
              </a:buClr>
              <a:buSzPts val="1600"/>
              <a:buFont typeface="Barlow Condensed SemiBold"/>
              <a:buNone/>
              <a:defRPr sz="1600" b="0" i="0" u="none" strike="noStrike" cap="none">
                <a:solidFill>
                  <a:srgbClr val="434343"/>
                </a:solidFill>
                <a:latin typeface="Barlow Condensed SemiBold"/>
                <a:ea typeface="Barlow Condensed SemiBold"/>
                <a:cs typeface="Barlow Condensed SemiBold"/>
                <a:sym typeface="Barlow Condensed SemiBold"/>
              </a:defRPr>
            </a:lvl4pPr>
            <a:lvl5pPr marR="0" lvl="4" algn="l" rtl="0">
              <a:lnSpc>
                <a:spcPct val="100000"/>
              </a:lnSpc>
              <a:spcBef>
                <a:spcPts val="0"/>
              </a:spcBef>
              <a:spcAft>
                <a:spcPts val="0"/>
              </a:spcAft>
              <a:buClr>
                <a:srgbClr val="434343"/>
              </a:buClr>
              <a:buSzPts val="1600"/>
              <a:buFont typeface="Barlow Condensed SemiBold"/>
              <a:buNone/>
              <a:defRPr sz="1600" b="0" i="0" u="none" strike="noStrike" cap="none">
                <a:solidFill>
                  <a:srgbClr val="434343"/>
                </a:solidFill>
                <a:latin typeface="Barlow Condensed SemiBold"/>
                <a:ea typeface="Barlow Condensed SemiBold"/>
                <a:cs typeface="Barlow Condensed SemiBold"/>
                <a:sym typeface="Barlow Condensed SemiBold"/>
              </a:defRPr>
            </a:lvl5pPr>
            <a:lvl6pPr marR="0" lvl="5" algn="l" rtl="0">
              <a:lnSpc>
                <a:spcPct val="100000"/>
              </a:lnSpc>
              <a:spcBef>
                <a:spcPts val="0"/>
              </a:spcBef>
              <a:spcAft>
                <a:spcPts val="0"/>
              </a:spcAft>
              <a:buClr>
                <a:srgbClr val="434343"/>
              </a:buClr>
              <a:buSzPts val="1600"/>
              <a:buFont typeface="Barlow Condensed SemiBold"/>
              <a:buNone/>
              <a:defRPr sz="1600" b="0" i="0" u="none" strike="noStrike" cap="none">
                <a:solidFill>
                  <a:srgbClr val="434343"/>
                </a:solidFill>
                <a:latin typeface="Barlow Condensed SemiBold"/>
                <a:ea typeface="Barlow Condensed SemiBold"/>
                <a:cs typeface="Barlow Condensed SemiBold"/>
                <a:sym typeface="Barlow Condensed SemiBold"/>
              </a:defRPr>
            </a:lvl6pPr>
            <a:lvl7pPr marR="0" lvl="6" algn="l" rtl="0">
              <a:lnSpc>
                <a:spcPct val="100000"/>
              </a:lnSpc>
              <a:spcBef>
                <a:spcPts val="0"/>
              </a:spcBef>
              <a:spcAft>
                <a:spcPts val="0"/>
              </a:spcAft>
              <a:buClr>
                <a:srgbClr val="434343"/>
              </a:buClr>
              <a:buSzPts val="1600"/>
              <a:buFont typeface="Barlow Condensed SemiBold"/>
              <a:buNone/>
              <a:defRPr sz="1600" b="0" i="0" u="none" strike="noStrike" cap="none">
                <a:solidFill>
                  <a:srgbClr val="434343"/>
                </a:solidFill>
                <a:latin typeface="Barlow Condensed SemiBold"/>
                <a:ea typeface="Barlow Condensed SemiBold"/>
                <a:cs typeface="Barlow Condensed SemiBold"/>
                <a:sym typeface="Barlow Condensed SemiBold"/>
              </a:defRPr>
            </a:lvl7pPr>
            <a:lvl8pPr marR="0" lvl="7" algn="l" rtl="0">
              <a:lnSpc>
                <a:spcPct val="100000"/>
              </a:lnSpc>
              <a:spcBef>
                <a:spcPts val="0"/>
              </a:spcBef>
              <a:spcAft>
                <a:spcPts val="0"/>
              </a:spcAft>
              <a:buClr>
                <a:srgbClr val="434343"/>
              </a:buClr>
              <a:buSzPts val="1600"/>
              <a:buFont typeface="Barlow Condensed SemiBold"/>
              <a:buNone/>
              <a:defRPr sz="1600" b="0" i="0" u="none" strike="noStrike" cap="none">
                <a:solidFill>
                  <a:srgbClr val="434343"/>
                </a:solidFill>
                <a:latin typeface="Barlow Condensed SemiBold"/>
                <a:ea typeface="Barlow Condensed SemiBold"/>
                <a:cs typeface="Barlow Condensed SemiBold"/>
                <a:sym typeface="Barlow Condensed SemiBold"/>
              </a:defRPr>
            </a:lvl8pPr>
            <a:lvl9pPr marR="0" lvl="8" algn="l" rtl="0">
              <a:lnSpc>
                <a:spcPct val="100000"/>
              </a:lnSpc>
              <a:spcBef>
                <a:spcPts val="0"/>
              </a:spcBef>
              <a:spcAft>
                <a:spcPts val="0"/>
              </a:spcAft>
              <a:buClr>
                <a:srgbClr val="434343"/>
              </a:buClr>
              <a:buSzPts val="1600"/>
              <a:buFont typeface="Barlow Condensed SemiBold"/>
              <a:buNone/>
              <a:defRPr sz="1600" b="0" i="0" u="none" strike="noStrike" cap="none">
                <a:solidFill>
                  <a:srgbClr val="434343"/>
                </a:solidFill>
                <a:latin typeface="Barlow Condensed SemiBold"/>
                <a:ea typeface="Barlow Condensed SemiBold"/>
                <a:cs typeface="Barlow Condensed SemiBold"/>
                <a:sym typeface="Barlow Condensed SemiBold"/>
              </a:defRPr>
            </a:lvl9pPr>
          </a:lstStyle>
          <a:p>
            <a:pPr algn="ctr"/>
            <a:r>
              <a:rPr lang="en-US" dirty="0" smtClean="0">
                <a:solidFill>
                  <a:srgbClr val="0070C0"/>
                </a:solidFill>
                <a:latin typeface="Century Gothic" panose="020B0502020202020204" pitchFamily="34" charset="0"/>
              </a:rPr>
              <a:t>AGENDA</a:t>
            </a:r>
            <a:endParaRPr lang="en-US" dirty="0">
              <a:solidFill>
                <a:srgbClr val="0070C0"/>
              </a:solidFill>
              <a:latin typeface="Century Gothic" panose="020B0502020202020204" pitchFamily="34" charset="0"/>
            </a:endParaRPr>
          </a:p>
        </p:txBody>
      </p:sp>
      <p:pic>
        <p:nvPicPr>
          <p:cNvPr id="21" name="Google Shape;342;p12"/>
          <p:cNvPicPr/>
          <p:nvPr/>
        </p:nvPicPr>
        <p:blipFill>
          <a:blip r:embed="rId3">
            <a:alphaModFix/>
          </a:blip>
          <a:stretch>
            <a:fillRect/>
          </a:stretch>
        </p:blipFill>
        <p:spPr>
          <a:xfrm>
            <a:off x="0" y="0"/>
            <a:ext cx="1298864" cy="873587"/>
          </a:xfrm>
          <a:prstGeom prst="rect">
            <a:avLst/>
          </a:prstGeom>
          <a:noFill/>
          <a:ln>
            <a:noFill/>
          </a:ln>
        </p:spPr>
      </p:pic>
      <p:sp>
        <p:nvSpPr>
          <p:cNvPr id="6" name="Title 5"/>
          <p:cNvSpPr>
            <a:spLocks noGrp="1"/>
          </p:cNvSpPr>
          <p:nvPr>
            <p:ph type="title"/>
          </p:nvPr>
        </p:nvSpPr>
        <p:spPr/>
        <p:txBody>
          <a:bodyPr/>
          <a:lstStyle/>
          <a:p>
            <a:r>
              <a:rPr lang="en-US" dirty="0" smtClean="0"/>
              <a:t> </a:t>
            </a:r>
            <a:endParaRPr lang="en-US" dirty="0"/>
          </a:p>
        </p:txBody>
      </p:sp>
      <p:sp>
        <p:nvSpPr>
          <p:cNvPr id="13" name="Content Placeholder 2"/>
          <p:cNvSpPr txBox="1">
            <a:spLocks noGrp="1"/>
          </p:cNvSpPr>
          <p:nvPr>
            <p:ph type="body" idx="4294967295"/>
          </p:nvPr>
        </p:nvSpPr>
        <p:spPr>
          <a:xfrm>
            <a:off x="1243853" y="1233488"/>
            <a:ext cx="5987210" cy="3657600"/>
          </a:xfrm>
          <a:prstGeom prst="rect">
            <a:avLst/>
          </a:prstGeom>
        </p:spPr>
        <p:txBody>
          <a:bodyPr>
            <a:normAutofit lnSpcReduction="10000"/>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buFont typeface="Wingdings" panose="05000000000000000000" pitchFamily="2" charset="2"/>
              <a:buChar char="Ø"/>
            </a:pPr>
            <a:r>
              <a:rPr lang="en-US" sz="2000" dirty="0" smtClean="0">
                <a:solidFill>
                  <a:srgbClr val="0070C0"/>
                </a:solidFill>
                <a:latin typeface="Century Gothic" panose="020B0502020202020204" pitchFamily="34" charset="0"/>
              </a:rPr>
              <a:t>Courier Services</a:t>
            </a:r>
          </a:p>
          <a:p>
            <a:pPr>
              <a:buFont typeface="Wingdings" panose="05000000000000000000" pitchFamily="2" charset="2"/>
              <a:buChar char="Ø"/>
            </a:pPr>
            <a:r>
              <a:rPr lang="en-US" sz="2000" dirty="0" smtClean="0">
                <a:solidFill>
                  <a:srgbClr val="0070C0"/>
                </a:solidFill>
                <a:latin typeface="Century Gothic" panose="020B0502020202020204" pitchFamily="34" charset="0"/>
              </a:rPr>
              <a:t>School Accounting Contact Information</a:t>
            </a:r>
            <a:endParaRPr lang="en-US" sz="2000" b="1" dirty="0" smtClean="0">
              <a:solidFill>
                <a:srgbClr val="0070C0"/>
              </a:solidFill>
              <a:latin typeface="Century Gothic" panose="020B0502020202020204" pitchFamily="34" charset="0"/>
            </a:endParaRPr>
          </a:p>
          <a:p>
            <a:pPr>
              <a:buFont typeface="Wingdings" panose="05000000000000000000" pitchFamily="2" charset="2"/>
              <a:buChar char="Ø"/>
            </a:pPr>
            <a:r>
              <a:rPr lang="en-US" sz="2000" dirty="0" smtClean="0">
                <a:solidFill>
                  <a:srgbClr val="0070C0"/>
                </a:solidFill>
                <a:latin typeface="Century Gothic" panose="020B0502020202020204" pitchFamily="34" charset="0"/>
              </a:rPr>
              <a:t>Schools by Facilitators</a:t>
            </a:r>
          </a:p>
          <a:p>
            <a:pPr>
              <a:buFont typeface="Wingdings" panose="05000000000000000000" pitchFamily="2" charset="2"/>
              <a:buChar char="Ø"/>
            </a:pPr>
            <a:r>
              <a:rPr lang="en-US" sz="2000" dirty="0" smtClean="0">
                <a:solidFill>
                  <a:srgbClr val="0070C0"/>
                </a:solidFill>
                <a:latin typeface="Century Gothic" panose="020B0502020202020204" pitchFamily="34" charset="0"/>
              </a:rPr>
              <a:t>Deadlines</a:t>
            </a:r>
          </a:p>
          <a:p>
            <a:pPr>
              <a:buFont typeface="Wingdings" panose="05000000000000000000" pitchFamily="2" charset="2"/>
              <a:buChar char="Ø"/>
            </a:pPr>
            <a:r>
              <a:rPr lang="en-US" sz="2000" dirty="0" smtClean="0">
                <a:solidFill>
                  <a:srgbClr val="0070C0"/>
                </a:solidFill>
                <a:latin typeface="Century Gothic" panose="020B0502020202020204" pitchFamily="34" charset="0"/>
              </a:rPr>
              <a:t>Reminders &amp; Updates</a:t>
            </a:r>
          </a:p>
          <a:p>
            <a:pPr>
              <a:buFont typeface="Wingdings" panose="05000000000000000000" pitchFamily="2" charset="2"/>
              <a:buChar char="Ø"/>
            </a:pPr>
            <a:r>
              <a:rPr lang="en-US" sz="2000" dirty="0" smtClean="0">
                <a:solidFill>
                  <a:srgbClr val="0070C0"/>
                </a:solidFill>
                <a:latin typeface="Century Gothic" panose="020B0502020202020204" pitchFamily="34" charset="0"/>
              </a:rPr>
              <a:t>Start of Year Actions</a:t>
            </a:r>
          </a:p>
          <a:p>
            <a:pPr>
              <a:buFont typeface="Wingdings" panose="05000000000000000000" pitchFamily="2" charset="2"/>
              <a:buChar char="Ø"/>
            </a:pPr>
            <a:r>
              <a:rPr lang="en-US" sz="2000" dirty="0" smtClean="0">
                <a:solidFill>
                  <a:srgbClr val="0070C0"/>
                </a:solidFill>
                <a:latin typeface="Century Gothic" panose="020B0502020202020204" pitchFamily="34" charset="0"/>
              </a:rPr>
              <a:t>During the Year Actions</a:t>
            </a:r>
          </a:p>
          <a:p>
            <a:pPr>
              <a:buFont typeface="Wingdings" panose="05000000000000000000" pitchFamily="2" charset="2"/>
              <a:buChar char="Ø"/>
            </a:pPr>
            <a:r>
              <a:rPr lang="en-US" sz="2000" dirty="0" smtClean="0">
                <a:solidFill>
                  <a:srgbClr val="0070C0"/>
                </a:solidFill>
                <a:latin typeface="Century Gothic" panose="020B0502020202020204" pitchFamily="34" charset="0"/>
              </a:rPr>
              <a:t>Running a FY2023 Budget</a:t>
            </a:r>
          </a:p>
          <a:p>
            <a:pPr>
              <a:buFont typeface="Wingdings" panose="05000000000000000000" pitchFamily="2" charset="2"/>
              <a:buChar char="Ø"/>
            </a:pPr>
            <a:r>
              <a:rPr lang="en-US" sz="2000" dirty="0" smtClean="0">
                <a:solidFill>
                  <a:srgbClr val="0070C0"/>
                </a:solidFill>
                <a:latin typeface="Century Gothic" panose="020B0502020202020204" pitchFamily="34" charset="0"/>
              </a:rPr>
              <a:t>Parent Organizations and Booster Clubs</a:t>
            </a:r>
          </a:p>
          <a:p>
            <a:pPr>
              <a:buFont typeface="Wingdings" panose="05000000000000000000" pitchFamily="2" charset="2"/>
              <a:buChar char="Ø"/>
            </a:pPr>
            <a:r>
              <a:rPr lang="en-US" sz="2000" dirty="0" smtClean="0">
                <a:solidFill>
                  <a:srgbClr val="0070C0"/>
                </a:solidFill>
                <a:latin typeface="Century Gothic" panose="020B0502020202020204" pitchFamily="34" charset="0"/>
              </a:rPr>
              <a:t>Smart Snack Regulations</a:t>
            </a:r>
          </a:p>
          <a:p>
            <a:pPr>
              <a:buFont typeface="Wingdings" panose="05000000000000000000" pitchFamily="2" charset="2"/>
              <a:buChar char="Ø"/>
            </a:pPr>
            <a:r>
              <a:rPr lang="en-US" sz="2000" dirty="0">
                <a:solidFill>
                  <a:srgbClr val="0070C0"/>
                </a:solidFill>
                <a:latin typeface="Century Gothic" panose="020B0502020202020204" pitchFamily="34" charset="0"/>
              </a:rPr>
              <a:t>Grants</a:t>
            </a:r>
          </a:p>
          <a:p>
            <a:pPr>
              <a:buFont typeface="Wingdings" panose="05000000000000000000" pitchFamily="2" charset="2"/>
              <a:buChar char="Ø"/>
            </a:pPr>
            <a:r>
              <a:rPr lang="en-US" sz="2000" dirty="0" smtClean="0">
                <a:solidFill>
                  <a:srgbClr val="0070C0"/>
                </a:solidFill>
                <a:latin typeface="Century Gothic" panose="020B0502020202020204" pitchFamily="34" charset="0"/>
              </a:rPr>
              <a:t>Questions &amp; Answers</a:t>
            </a:r>
          </a:p>
          <a:p>
            <a:pPr>
              <a:buFont typeface="Wingdings" panose="05000000000000000000" pitchFamily="2" charset="2"/>
              <a:buChar char="Ø"/>
            </a:pPr>
            <a:endParaRPr lang="en-US" sz="2400" dirty="0" smtClean="0">
              <a:solidFill>
                <a:srgbClr val="0070C0"/>
              </a:solidFill>
              <a:latin typeface="Century Gothic" panose="020B0502020202020204" pitchFamily="34" charset="0"/>
            </a:endParaRPr>
          </a:p>
          <a:p>
            <a:pPr>
              <a:buFont typeface="Wingdings" panose="05000000000000000000" pitchFamily="2" charset="2"/>
              <a:buChar char="Ø"/>
            </a:pPr>
            <a:endParaRPr lang="en-US" sz="2400" dirty="0" smtClean="0">
              <a:solidFill>
                <a:srgbClr val="0070C0"/>
              </a:solidFill>
              <a:latin typeface="Century Gothic" panose="020B0502020202020204"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14500" y="0"/>
            <a:ext cx="6945406" cy="1008529"/>
          </a:xfrm>
        </p:spPr>
        <p:txBody>
          <a:bodyPr/>
          <a:lstStyle/>
          <a:p>
            <a:pPr algn="ctr"/>
            <a:r>
              <a:rPr lang="en-US" sz="2800" b="1" dirty="0" smtClean="0">
                <a:solidFill>
                  <a:schemeClr val="tx1"/>
                </a:solidFill>
                <a:latin typeface="Century Gothic" panose="020B0502020202020204" pitchFamily="34" charset="0"/>
              </a:rPr>
              <a:t>Beginning of the year actions</a:t>
            </a:r>
            <a:r>
              <a:rPr lang="en-US" sz="2800" b="1" dirty="0">
                <a:solidFill>
                  <a:schemeClr val="tx1"/>
                </a:solidFill>
                <a:latin typeface="Century Gothic" panose="020B0502020202020204" pitchFamily="34" charset="0"/>
              </a:rPr>
              <a:t>:</a:t>
            </a:r>
            <a:endParaRPr lang="en-US" sz="2000" b="1" dirty="0">
              <a:solidFill>
                <a:schemeClr val="tx1"/>
              </a:solidFill>
              <a:latin typeface="Century Gothic" panose="020B0502020202020204" pitchFamily="34" charset="0"/>
            </a:endParaRPr>
          </a:p>
        </p:txBody>
      </p:sp>
      <p:pic>
        <p:nvPicPr>
          <p:cNvPr id="3" name="Google Shape;342;p12"/>
          <p:cNvPicPr/>
          <p:nvPr/>
        </p:nvPicPr>
        <p:blipFill>
          <a:blip r:embed="rId2">
            <a:alphaModFix/>
          </a:blip>
          <a:stretch>
            <a:fillRect/>
          </a:stretch>
        </p:blipFill>
        <p:spPr>
          <a:xfrm>
            <a:off x="121268" y="75627"/>
            <a:ext cx="1298864" cy="1108587"/>
          </a:xfrm>
          <a:prstGeom prst="rect">
            <a:avLst/>
          </a:prstGeom>
          <a:noFill/>
          <a:ln>
            <a:noFill/>
          </a:ln>
        </p:spPr>
      </p:pic>
      <p:sp>
        <p:nvSpPr>
          <p:cNvPr id="5" name="Rectangle 4"/>
          <p:cNvSpPr/>
          <p:nvPr/>
        </p:nvSpPr>
        <p:spPr>
          <a:xfrm>
            <a:off x="1420133" y="840442"/>
            <a:ext cx="7239774" cy="3139321"/>
          </a:xfrm>
          <a:prstGeom prst="rect">
            <a:avLst/>
          </a:prstGeom>
        </p:spPr>
        <p:txBody>
          <a:bodyPr wrap="square">
            <a:spAutoFit/>
          </a:bodyPr>
          <a:lstStyle/>
          <a:p>
            <a:pPr marL="285750" indent="-285750">
              <a:buFont typeface="Arial" panose="020B0604020202020204" pitchFamily="34" charset="0"/>
              <a:buChar char="•"/>
            </a:pPr>
            <a:r>
              <a:rPr lang="en-US" sz="1800" dirty="0" smtClean="0">
                <a:latin typeface="Century Gothic" panose="020B0502020202020204" pitchFamily="34" charset="0"/>
              </a:rPr>
              <a:t>Make sure you have 5 to 10 blank receipt books that are in numerical order for your own use. </a:t>
            </a:r>
          </a:p>
          <a:p>
            <a:r>
              <a:rPr lang="en-US" sz="1800" dirty="0">
                <a:latin typeface="Century Gothic" panose="020B0502020202020204" pitchFamily="34" charset="0"/>
              </a:rPr>
              <a:t> </a:t>
            </a:r>
            <a:r>
              <a:rPr lang="en-US" sz="1800" dirty="0" smtClean="0">
                <a:latin typeface="Century Gothic" panose="020B0502020202020204" pitchFamily="34" charset="0"/>
              </a:rPr>
              <a:t>   Email a request to </a:t>
            </a:r>
            <a:r>
              <a:rPr lang="en-US" sz="1800" dirty="0" smtClean="0">
                <a:solidFill>
                  <a:srgbClr val="0070C0"/>
                </a:solidFill>
                <a:latin typeface="Century Gothic" panose="020B0502020202020204" pitchFamily="34" charset="0"/>
              </a:rPr>
              <a:t>activityfunds@okcps.org</a:t>
            </a:r>
            <a:r>
              <a:rPr lang="en-US" sz="1800" dirty="0" smtClean="0">
                <a:latin typeface="Century Gothic" panose="020B0502020202020204" pitchFamily="34" charset="0"/>
              </a:rPr>
              <a:t> if you do not.</a:t>
            </a:r>
          </a:p>
          <a:p>
            <a:pPr marL="285750" indent="-285750">
              <a:buFont typeface="Arial" panose="020B0604020202020204" pitchFamily="34" charset="0"/>
              <a:buChar char="•"/>
            </a:pPr>
            <a:endParaRPr lang="en-US" sz="1800" dirty="0">
              <a:latin typeface="Century Gothic" panose="020B0502020202020204" pitchFamily="34" charset="0"/>
            </a:endParaRPr>
          </a:p>
          <a:p>
            <a:pPr marL="285750" indent="-285750">
              <a:buFont typeface="Arial" panose="020B0604020202020204" pitchFamily="34" charset="0"/>
              <a:buChar char="•"/>
            </a:pPr>
            <a:r>
              <a:rPr lang="en-US" sz="1800" dirty="0" smtClean="0">
                <a:latin typeface="Century Gothic" panose="020B0502020202020204" pitchFamily="34" charset="0"/>
              </a:rPr>
              <a:t>FY2023 Budgets are due August 30</a:t>
            </a:r>
            <a:r>
              <a:rPr lang="en-US" sz="1800" baseline="30000" dirty="0" smtClean="0">
                <a:latin typeface="Century Gothic" panose="020B0502020202020204" pitchFamily="34" charset="0"/>
              </a:rPr>
              <a:t>th</a:t>
            </a:r>
            <a:r>
              <a:rPr lang="en-US" sz="1800" dirty="0" smtClean="0">
                <a:latin typeface="Century Gothic" panose="020B0502020202020204" pitchFamily="34" charset="0"/>
              </a:rPr>
              <a:t>. </a:t>
            </a:r>
          </a:p>
          <a:p>
            <a:pPr marL="285750" indent="-285750">
              <a:buFont typeface="Arial" panose="020B0604020202020204" pitchFamily="34" charset="0"/>
              <a:buChar char="•"/>
            </a:pPr>
            <a:endParaRPr lang="en-US" sz="1800" dirty="0">
              <a:latin typeface="Century Gothic" panose="020B0502020202020204" pitchFamily="34" charset="0"/>
            </a:endParaRPr>
          </a:p>
          <a:p>
            <a:pPr marL="285750" indent="-285750">
              <a:buFont typeface="Arial" panose="020B0604020202020204" pitchFamily="34" charset="0"/>
              <a:buChar char="•"/>
            </a:pPr>
            <a:r>
              <a:rPr lang="en-US" sz="1800" dirty="0">
                <a:latin typeface="Century Gothic" panose="020B0502020202020204" pitchFamily="34" charset="0"/>
              </a:rPr>
              <a:t>Class of </a:t>
            </a:r>
            <a:r>
              <a:rPr lang="en-US" sz="1800" dirty="0" smtClean="0">
                <a:latin typeface="Century Gothic" panose="020B0502020202020204" pitchFamily="34" charset="0"/>
              </a:rPr>
              <a:t>2021 (XXX60909) is </a:t>
            </a:r>
            <a:r>
              <a:rPr lang="en-US" sz="1800" dirty="0">
                <a:latin typeface="Century Gothic" panose="020B0502020202020204" pitchFamily="34" charset="0"/>
              </a:rPr>
              <a:t>now in Cost Center </a:t>
            </a:r>
            <a:r>
              <a:rPr lang="en-US" sz="1800" dirty="0" smtClean="0">
                <a:latin typeface="Century Gothic" panose="020B0502020202020204" pitchFamily="34" charset="0"/>
              </a:rPr>
              <a:t>XXX</a:t>
            </a:r>
            <a:r>
              <a:rPr lang="en-US" sz="1800" b="1" dirty="0" smtClean="0">
                <a:latin typeface="Century Gothic" panose="020B0502020202020204" pitchFamily="34" charset="0"/>
              </a:rPr>
              <a:t>60801 </a:t>
            </a:r>
            <a:r>
              <a:rPr lang="en-US" sz="1800" dirty="0" smtClean="0">
                <a:solidFill>
                  <a:schemeClr val="tx1"/>
                </a:solidFill>
                <a:latin typeface="Century Gothic" panose="020B0502020202020204" pitchFamily="34" charset="0"/>
              </a:rPr>
              <a:t>General Activities.</a:t>
            </a:r>
            <a:endParaRPr lang="en-US" sz="1800" b="1" dirty="0" smtClean="0">
              <a:latin typeface="Century Gothic" panose="020B0502020202020204" pitchFamily="34" charset="0"/>
            </a:endParaRPr>
          </a:p>
          <a:p>
            <a:pPr marL="285750" indent="-285750">
              <a:buFont typeface="Arial" panose="020B0604020202020204" pitchFamily="34" charset="0"/>
              <a:buChar char="•"/>
            </a:pPr>
            <a:endParaRPr lang="en-US" sz="1800" b="1" dirty="0">
              <a:latin typeface="Century Gothic" panose="020B0502020202020204" pitchFamily="34" charset="0"/>
            </a:endParaRPr>
          </a:p>
          <a:p>
            <a:pPr marL="285750" indent="-285750">
              <a:buFont typeface="Arial" panose="020B0604020202020204" pitchFamily="34" charset="0"/>
              <a:buChar char="•"/>
            </a:pPr>
            <a:r>
              <a:rPr lang="en-US" sz="1800" dirty="0">
                <a:latin typeface="Century Gothic" panose="020B0502020202020204" pitchFamily="34" charset="0"/>
              </a:rPr>
              <a:t>Dormant accounts submitted are now in Cost Center </a:t>
            </a:r>
            <a:r>
              <a:rPr lang="en-US" sz="1800" dirty="0" smtClean="0">
                <a:latin typeface="Century Gothic" panose="020B0502020202020204" pitchFamily="34" charset="0"/>
              </a:rPr>
              <a:t>XXX</a:t>
            </a:r>
            <a:r>
              <a:rPr lang="en-US" sz="1800" b="1" dirty="0" smtClean="0">
                <a:latin typeface="Century Gothic" panose="020B0502020202020204" pitchFamily="34" charset="0"/>
              </a:rPr>
              <a:t>60801 </a:t>
            </a:r>
            <a:r>
              <a:rPr lang="en-US" sz="1800" dirty="0" smtClean="0">
                <a:latin typeface="Century Gothic" panose="020B0502020202020204" pitchFamily="34" charset="0"/>
              </a:rPr>
              <a:t>General Activities.</a:t>
            </a:r>
            <a:endParaRPr lang="en-US" sz="1800" b="1" dirty="0">
              <a:latin typeface="Century Gothic" panose="020B0502020202020204" pitchFamily="34" charset="0"/>
            </a:endParaRPr>
          </a:p>
        </p:txBody>
      </p:sp>
    </p:spTree>
    <p:extLst>
      <p:ext uri="{BB962C8B-B14F-4D97-AF65-F5344CB8AC3E}">
        <p14:creationId xmlns:p14="http://schemas.microsoft.com/office/powerpoint/2010/main" val="13073315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oogle Shape;342;p12"/>
          <p:cNvPicPr/>
          <p:nvPr/>
        </p:nvPicPr>
        <p:blipFill>
          <a:blip r:embed="rId2">
            <a:alphaModFix/>
          </a:blip>
          <a:stretch>
            <a:fillRect/>
          </a:stretch>
        </p:blipFill>
        <p:spPr>
          <a:xfrm>
            <a:off x="0" y="0"/>
            <a:ext cx="1298864" cy="1108587"/>
          </a:xfrm>
          <a:prstGeom prst="rect">
            <a:avLst/>
          </a:prstGeom>
          <a:noFill/>
          <a:ln>
            <a:noFill/>
          </a:ln>
        </p:spPr>
      </p:pic>
      <p:sp>
        <p:nvSpPr>
          <p:cNvPr id="4" name="Rectangle 3"/>
          <p:cNvSpPr/>
          <p:nvPr/>
        </p:nvSpPr>
        <p:spPr>
          <a:xfrm>
            <a:off x="2400300" y="67235"/>
            <a:ext cx="5950324" cy="523220"/>
          </a:xfrm>
          <a:prstGeom prst="rect">
            <a:avLst/>
          </a:prstGeom>
        </p:spPr>
        <p:txBody>
          <a:bodyPr wrap="square">
            <a:spAutoFit/>
          </a:bodyPr>
          <a:lstStyle/>
          <a:p>
            <a:r>
              <a:rPr lang="en-US" sz="2800" b="1" dirty="0" smtClean="0">
                <a:latin typeface="Century Gothic" panose="020B0502020202020204" pitchFamily="34" charset="0"/>
              </a:rPr>
              <a:t>During </a:t>
            </a:r>
            <a:r>
              <a:rPr lang="en-US" sz="2800" b="1" dirty="0">
                <a:latin typeface="Century Gothic" panose="020B0502020202020204" pitchFamily="34" charset="0"/>
              </a:rPr>
              <a:t>the </a:t>
            </a:r>
            <a:r>
              <a:rPr lang="en-US" sz="2800" b="1" dirty="0" smtClean="0">
                <a:latin typeface="Century Gothic" panose="020B0502020202020204" pitchFamily="34" charset="0"/>
              </a:rPr>
              <a:t>year actions</a:t>
            </a:r>
            <a:r>
              <a:rPr lang="en-US" sz="2800" b="1" dirty="0">
                <a:latin typeface="Century Gothic" panose="020B0502020202020204" pitchFamily="34" charset="0"/>
              </a:rPr>
              <a:t>:</a:t>
            </a:r>
          </a:p>
        </p:txBody>
      </p:sp>
      <p:sp>
        <p:nvSpPr>
          <p:cNvPr id="5" name="Rectangle 4"/>
          <p:cNvSpPr/>
          <p:nvPr/>
        </p:nvSpPr>
        <p:spPr>
          <a:xfrm>
            <a:off x="1405217" y="1108587"/>
            <a:ext cx="6871447" cy="2954655"/>
          </a:xfrm>
          <a:prstGeom prst="rect">
            <a:avLst/>
          </a:prstGeom>
        </p:spPr>
        <p:txBody>
          <a:bodyPr wrap="square">
            <a:spAutoFit/>
          </a:bodyPr>
          <a:lstStyle/>
          <a:p>
            <a:pPr marL="0" indent="0">
              <a:buNone/>
            </a:pPr>
            <a:r>
              <a:rPr lang="en-US" sz="1800" b="1" dirty="0">
                <a:latin typeface="Century Gothic" panose="020B0502020202020204" pitchFamily="34" charset="0"/>
              </a:rPr>
              <a:t>CASH RECEIVED</a:t>
            </a:r>
          </a:p>
          <a:p>
            <a:pPr marL="0" indent="0">
              <a:buNone/>
            </a:pPr>
            <a:r>
              <a:rPr lang="en-US" dirty="0">
                <a:solidFill>
                  <a:srgbClr val="FF0000"/>
                </a:solidFill>
                <a:latin typeface="Century Gothic" panose="020B0502020202020204" pitchFamily="34" charset="0"/>
              </a:rPr>
              <a:t>Receipts: </a:t>
            </a:r>
            <a:r>
              <a:rPr lang="en-US" dirty="0">
                <a:latin typeface="Century Gothic" panose="020B0502020202020204" pitchFamily="34" charset="0"/>
              </a:rPr>
              <a:t>enter </a:t>
            </a:r>
            <a:r>
              <a:rPr lang="en-US" dirty="0" smtClean="0">
                <a:latin typeface="Century Gothic" panose="020B0502020202020204" pitchFamily="34" charset="0"/>
              </a:rPr>
              <a:t>DAILY</a:t>
            </a:r>
          </a:p>
          <a:p>
            <a:pPr marL="0" indent="0">
              <a:buNone/>
            </a:pPr>
            <a:endParaRPr lang="en-US" dirty="0">
              <a:latin typeface="Century Gothic" panose="020B0502020202020204" pitchFamily="34" charset="0"/>
            </a:endParaRPr>
          </a:p>
          <a:p>
            <a:pPr marL="285750" indent="-285750">
              <a:buFont typeface="Arial" panose="020B0604020202020204" pitchFamily="34" charset="0"/>
              <a:buChar char="•"/>
            </a:pPr>
            <a:r>
              <a:rPr lang="en-US" dirty="0">
                <a:latin typeface="Century Gothic" panose="020B0502020202020204" pitchFamily="34" charset="0"/>
              </a:rPr>
              <a:t>This will give you access to these funds once budget is updated for each </a:t>
            </a:r>
            <a:r>
              <a:rPr lang="en-US" dirty="0" smtClean="0">
                <a:latin typeface="Century Gothic" panose="020B0502020202020204" pitchFamily="34" charset="0"/>
              </a:rPr>
              <a:t>cost center.</a:t>
            </a:r>
            <a:endParaRPr lang="en-US" dirty="0">
              <a:latin typeface="Century Gothic" panose="020B0502020202020204" pitchFamily="34" charset="0"/>
            </a:endParaRPr>
          </a:p>
          <a:p>
            <a:pPr marL="0" indent="0">
              <a:buNone/>
            </a:pPr>
            <a:endParaRPr lang="en-US" dirty="0" smtClean="0">
              <a:solidFill>
                <a:srgbClr val="FF0000"/>
              </a:solidFill>
              <a:latin typeface="Century Gothic" panose="020B0502020202020204" pitchFamily="34" charset="0"/>
            </a:endParaRPr>
          </a:p>
          <a:p>
            <a:pPr marL="0" indent="0">
              <a:buNone/>
            </a:pPr>
            <a:r>
              <a:rPr lang="en-US" dirty="0" smtClean="0">
                <a:solidFill>
                  <a:srgbClr val="FF0000"/>
                </a:solidFill>
                <a:latin typeface="Century Gothic" panose="020B0502020202020204" pitchFamily="34" charset="0"/>
              </a:rPr>
              <a:t>Deposits</a:t>
            </a:r>
            <a:r>
              <a:rPr lang="en-US" dirty="0">
                <a:solidFill>
                  <a:srgbClr val="FF0000"/>
                </a:solidFill>
                <a:latin typeface="Century Gothic" panose="020B0502020202020204" pitchFamily="34" charset="0"/>
              </a:rPr>
              <a:t>: Drop all deposits </a:t>
            </a:r>
            <a:r>
              <a:rPr lang="en-US" dirty="0" smtClean="0">
                <a:latin typeface="Century Gothic" panose="020B0502020202020204" pitchFamily="34" charset="0"/>
              </a:rPr>
              <a:t>DAILY</a:t>
            </a:r>
          </a:p>
          <a:p>
            <a:pPr marL="0" indent="0">
              <a:buNone/>
            </a:pPr>
            <a:endParaRPr lang="en-US" dirty="0">
              <a:latin typeface="Century Gothic" panose="020B0502020202020204" pitchFamily="34" charset="0"/>
            </a:endParaRPr>
          </a:p>
          <a:p>
            <a:pPr marL="285750" indent="-285750">
              <a:buFont typeface="Arial" panose="020B0604020202020204" pitchFamily="34" charset="0"/>
              <a:buChar char="•"/>
            </a:pPr>
            <a:r>
              <a:rPr lang="en-US" dirty="0">
                <a:latin typeface="Century Gothic" panose="020B0502020202020204" pitchFamily="34" charset="0"/>
              </a:rPr>
              <a:t>Make sure </a:t>
            </a:r>
            <a:r>
              <a:rPr lang="en-US" b="1" dirty="0">
                <a:latin typeface="Century Gothic" panose="020B0502020202020204" pitchFamily="34" charset="0"/>
              </a:rPr>
              <a:t>receipts = cash = deposit </a:t>
            </a:r>
            <a:r>
              <a:rPr lang="en-US" b="1" dirty="0" smtClean="0">
                <a:latin typeface="Century Gothic" panose="020B0502020202020204" pitchFamily="34" charset="0"/>
              </a:rPr>
              <a:t>slip.</a:t>
            </a:r>
          </a:p>
          <a:p>
            <a:pPr marL="285750" indent="-285750">
              <a:buFont typeface="Arial" panose="020B0604020202020204" pitchFamily="34" charset="0"/>
              <a:buChar char="•"/>
            </a:pPr>
            <a:endParaRPr lang="en-US" dirty="0">
              <a:latin typeface="Century Gothic" panose="020B0502020202020204" pitchFamily="34" charset="0"/>
            </a:endParaRPr>
          </a:p>
          <a:p>
            <a:pPr marL="285750" indent="-285750">
              <a:buFont typeface="Arial" panose="020B0604020202020204" pitchFamily="34" charset="0"/>
              <a:buChar char="•"/>
            </a:pPr>
            <a:r>
              <a:rPr lang="en-US" b="1" dirty="0">
                <a:latin typeface="Century Gothic" panose="020B0502020202020204" pitchFamily="34" charset="0"/>
              </a:rPr>
              <a:t>Deposit slip should list </a:t>
            </a:r>
            <a:r>
              <a:rPr lang="en-US" b="1" dirty="0">
                <a:solidFill>
                  <a:srgbClr val="FF0000"/>
                </a:solidFill>
                <a:latin typeface="Century Gothic" panose="020B0502020202020204" pitchFamily="34" charset="0"/>
              </a:rPr>
              <a:t>receipt #s</a:t>
            </a:r>
            <a:r>
              <a:rPr lang="en-US" b="1" dirty="0">
                <a:latin typeface="Century Gothic" panose="020B0502020202020204" pitchFamily="34" charset="0"/>
              </a:rPr>
              <a:t> and be </a:t>
            </a:r>
            <a:r>
              <a:rPr lang="en-US" b="1" dirty="0">
                <a:solidFill>
                  <a:srgbClr val="FF0000"/>
                </a:solidFill>
                <a:latin typeface="Century Gothic" panose="020B0502020202020204" pitchFamily="34" charset="0"/>
              </a:rPr>
              <a:t>initialed by 2 </a:t>
            </a:r>
            <a:r>
              <a:rPr lang="en-US" b="1" dirty="0" smtClean="0">
                <a:solidFill>
                  <a:srgbClr val="FF0000"/>
                </a:solidFill>
                <a:latin typeface="Century Gothic" panose="020B0502020202020204" pitchFamily="34" charset="0"/>
              </a:rPr>
              <a:t>people</a:t>
            </a:r>
            <a:r>
              <a:rPr lang="en-US" b="1" dirty="0" smtClean="0">
                <a:latin typeface="Century Gothic" panose="020B0502020202020204" pitchFamily="34" charset="0"/>
              </a:rPr>
              <a:t>.</a:t>
            </a:r>
          </a:p>
          <a:p>
            <a:pPr marL="285750" indent="-285750">
              <a:buFont typeface="Arial" panose="020B0604020202020204" pitchFamily="34" charset="0"/>
              <a:buChar char="•"/>
            </a:pPr>
            <a:endParaRPr lang="en-US" dirty="0">
              <a:latin typeface="Century Gothic" panose="020B0502020202020204" pitchFamily="34" charset="0"/>
            </a:endParaRPr>
          </a:p>
          <a:p>
            <a:pPr marL="285750" indent="-285750">
              <a:buFont typeface="Arial" panose="020B0604020202020204" pitchFamily="34" charset="0"/>
              <a:buChar char="•"/>
            </a:pPr>
            <a:r>
              <a:rPr lang="en-US" b="1" dirty="0">
                <a:latin typeface="Century Gothic" panose="020B0502020202020204" pitchFamily="34" charset="0"/>
              </a:rPr>
              <a:t>Make sure you are using a </a:t>
            </a:r>
            <a:r>
              <a:rPr lang="en-US" b="1" u="sng" dirty="0">
                <a:latin typeface="Century Gothic" panose="020B0502020202020204" pitchFamily="34" charset="0"/>
              </a:rPr>
              <a:t>cash count </a:t>
            </a:r>
            <a:r>
              <a:rPr lang="en-US" b="1" u="sng" dirty="0" smtClean="0">
                <a:latin typeface="Century Gothic" panose="020B0502020202020204" pitchFamily="34" charset="0"/>
              </a:rPr>
              <a:t>form</a:t>
            </a:r>
            <a:r>
              <a:rPr lang="en-US" b="1" dirty="0" smtClean="0">
                <a:latin typeface="Century Gothic" panose="020B0502020202020204" pitchFamily="34" charset="0"/>
              </a:rPr>
              <a:t>.</a:t>
            </a:r>
            <a:endParaRPr lang="en-US" b="1" dirty="0">
              <a:latin typeface="Century Gothic" panose="020B0502020202020204" pitchFamily="34" charset="0"/>
            </a:endParaRPr>
          </a:p>
        </p:txBody>
      </p:sp>
    </p:spTree>
    <p:extLst>
      <p:ext uri="{BB962C8B-B14F-4D97-AF65-F5344CB8AC3E}">
        <p14:creationId xmlns:p14="http://schemas.microsoft.com/office/powerpoint/2010/main" val="310946607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800" dirty="0" smtClean="0">
                <a:latin typeface="Century Gothic" panose="020B0502020202020204" pitchFamily="34" charset="0"/>
              </a:rPr>
              <a:t/>
            </a:r>
            <a:br>
              <a:rPr lang="en-US" sz="2800" dirty="0" smtClean="0">
                <a:latin typeface="Century Gothic" panose="020B0502020202020204" pitchFamily="34" charset="0"/>
              </a:rPr>
            </a:br>
            <a:endParaRPr lang="en-US" sz="2000" dirty="0">
              <a:solidFill>
                <a:srgbClr val="035775"/>
              </a:solidFill>
              <a:latin typeface="Century Gothic" panose="020B0502020202020204" pitchFamily="34" charset="0"/>
            </a:endParaRPr>
          </a:p>
        </p:txBody>
      </p:sp>
      <p:pic>
        <p:nvPicPr>
          <p:cNvPr id="3" name="Google Shape;342;p12"/>
          <p:cNvPicPr/>
          <p:nvPr/>
        </p:nvPicPr>
        <p:blipFill>
          <a:blip r:embed="rId2">
            <a:alphaModFix/>
          </a:blip>
          <a:stretch>
            <a:fillRect/>
          </a:stretch>
        </p:blipFill>
        <p:spPr>
          <a:xfrm>
            <a:off x="0" y="0"/>
            <a:ext cx="1298864" cy="1108587"/>
          </a:xfrm>
          <a:prstGeom prst="rect">
            <a:avLst/>
          </a:prstGeom>
          <a:noFill/>
          <a:ln>
            <a:noFill/>
          </a:ln>
        </p:spPr>
      </p:pic>
      <p:sp>
        <p:nvSpPr>
          <p:cNvPr id="8" name="Rectangle 7"/>
          <p:cNvSpPr/>
          <p:nvPr/>
        </p:nvSpPr>
        <p:spPr>
          <a:xfrm>
            <a:off x="2542623" y="241874"/>
            <a:ext cx="4111850" cy="523220"/>
          </a:xfrm>
          <a:prstGeom prst="rect">
            <a:avLst/>
          </a:prstGeom>
        </p:spPr>
        <p:txBody>
          <a:bodyPr wrap="square">
            <a:spAutoFit/>
          </a:bodyPr>
          <a:lstStyle/>
          <a:p>
            <a:pPr algn="ctr">
              <a:buClr>
                <a:schemeClr val="dk1"/>
              </a:buClr>
              <a:buSzPts val="1100"/>
            </a:pPr>
            <a:r>
              <a:rPr lang="en-US" sz="2800" b="1" dirty="0">
                <a:solidFill>
                  <a:schemeClr val="tx1"/>
                </a:solidFill>
                <a:latin typeface="Century Gothic" panose="020B0502020202020204" pitchFamily="34" charset="0"/>
                <a:ea typeface="Montserrat Light"/>
                <a:cs typeface="Montserrat Light"/>
                <a:sym typeface="Montserrat Light"/>
              </a:rPr>
              <a:t>Deposits</a:t>
            </a:r>
          </a:p>
        </p:txBody>
      </p:sp>
      <p:sp>
        <p:nvSpPr>
          <p:cNvPr id="9" name="Rectangle 8"/>
          <p:cNvSpPr/>
          <p:nvPr/>
        </p:nvSpPr>
        <p:spPr>
          <a:xfrm>
            <a:off x="2868486" y="1200150"/>
            <a:ext cx="6188108" cy="2343150"/>
          </a:xfrm>
          <a:prstGeom prst="rect">
            <a:avLst/>
          </a:prstGeom>
        </p:spPr>
        <p:txBody>
          <a:bodyPr wrap="square">
            <a:spAutoFit/>
          </a:bodyPr>
          <a:lstStyle/>
          <a:p>
            <a:pPr>
              <a:spcAft>
                <a:spcPts val="1200"/>
              </a:spcAft>
              <a:buClr>
                <a:schemeClr val="accent5">
                  <a:lumMod val="75000"/>
                </a:schemeClr>
              </a:buClr>
              <a:buFont typeface="Arial" panose="020B0604020202020204" pitchFamily="34" charset="0"/>
              <a:buChar char="•"/>
            </a:pPr>
            <a:r>
              <a:rPr lang="en-US" sz="1800" b="1" dirty="0">
                <a:solidFill>
                  <a:schemeClr val="tx1"/>
                </a:solidFill>
                <a:latin typeface="Century Gothic" panose="020B0502020202020204" pitchFamily="34" charset="0"/>
                <a:cs typeface="Calibri" panose="020F0502020204030204" pitchFamily="34" charset="0"/>
              </a:rPr>
              <a:t>Cash Count Form &amp; Deposit Slips </a:t>
            </a:r>
            <a:r>
              <a:rPr lang="en-US" sz="1800" b="1" dirty="0" smtClean="0">
                <a:solidFill>
                  <a:schemeClr val="tx1"/>
                </a:solidFill>
                <a:latin typeface="Century Gothic" panose="020B0502020202020204" pitchFamily="34" charset="0"/>
                <a:cs typeface="Calibri" panose="020F0502020204030204" pitchFamily="34" charset="0"/>
              </a:rPr>
              <a:t> </a:t>
            </a:r>
            <a:endParaRPr lang="en-US" sz="1800" b="1" dirty="0">
              <a:solidFill>
                <a:schemeClr val="tx1"/>
              </a:solidFill>
              <a:latin typeface="Century Gothic" panose="020B0502020202020204" pitchFamily="34" charset="0"/>
              <a:cs typeface="Calibri" panose="020F0502020204030204" pitchFamily="34" charset="0"/>
            </a:endParaRPr>
          </a:p>
          <a:p>
            <a:pPr lvl="1" indent="-342900">
              <a:spcAft>
                <a:spcPts val="1200"/>
              </a:spcAft>
              <a:buClr>
                <a:schemeClr val="accent5">
                  <a:lumMod val="75000"/>
                </a:schemeClr>
              </a:buClr>
              <a:buFont typeface="Wingdings" panose="05000000000000000000" pitchFamily="2" charset="2"/>
              <a:buChar char="ü"/>
            </a:pPr>
            <a:r>
              <a:rPr lang="en-US" sz="1800" dirty="0">
                <a:solidFill>
                  <a:schemeClr val="tx1"/>
                </a:solidFill>
                <a:latin typeface="Century Gothic" panose="020B0502020202020204" pitchFamily="34" charset="0"/>
                <a:cs typeface="Calibri" panose="020F0502020204030204" pitchFamily="34" charset="0"/>
              </a:rPr>
              <a:t>Two (2) people must verify the amount of cash to be deposited.  </a:t>
            </a:r>
            <a:r>
              <a:rPr lang="en-US" sz="1800" u="sng" dirty="0">
                <a:solidFill>
                  <a:schemeClr val="tx1"/>
                </a:solidFill>
                <a:latin typeface="Century Gothic" panose="020B0502020202020204" pitchFamily="34" charset="0"/>
                <a:cs typeface="Calibri" panose="020F0502020204030204" pitchFamily="34" charset="0"/>
              </a:rPr>
              <a:t>Same</a:t>
            </a:r>
            <a:r>
              <a:rPr lang="en-US" sz="1800" dirty="0">
                <a:solidFill>
                  <a:schemeClr val="tx1"/>
                </a:solidFill>
                <a:latin typeface="Century Gothic" panose="020B0502020202020204" pitchFamily="34" charset="0"/>
                <a:cs typeface="Calibri" panose="020F0502020204030204" pitchFamily="34" charset="0"/>
              </a:rPr>
              <a:t> people must initial </a:t>
            </a:r>
            <a:r>
              <a:rPr lang="en-US" sz="1800" u="sng" dirty="0">
                <a:solidFill>
                  <a:schemeClr val="tx1"/>
                </a:solidFill>
                <a:latin typeface="Century Gothic" panose="020B0502020202020204" pitchFamily="34" charset="0"/>
                <a:cs typeface="Calibri" panose="020F0502020204030204" pitchFamily="34" charset="0"/>
              </a:rPr>
              <a:t>both</a:t>
            </a:r>
            <a:r>
              <a:rPr lang="en-US" sz="1800" dirty="0">
                <a:solidFill>
                  <a:schemeClr val="tx1"/>
                </a:solidFill>
                <a:latin typeface="Century Gothic" panose="020B0502020202020204" pitchFamily="34" charset="0"/>
                <a:cs typeface="Calibri" panose="020F0502020204030204" pitchFamily="34" charset="0"/>
              </a:rPr>
              <a:t> the Cash Count Form and the Deposit Slip.</a:t>
            </a:r>
          </a:p>
          <a:p>
            <a:pPr lvl="1" indent="-342900">
              <a:spcAft>
                <a:spcPts val="1200"/>
              </a:spcAft>
              <a:buClr>
                <a:schemeClr val="accent5">
                  <a:lumMod val="75000"/>
                </a:schemeClr>
              </a:buClr>
              <a:buFont typeface="Wingdings" panose="05000000000000000000" pitchFamily="2" charset="2"/>
              <a:buChar char="ü"/>
            </a:pPr>
            <a:r>
              <a:rPr lang="en-US" sz="1800" dirty="0" smtClean="0">
                <a:solidFill>
                  <a:schemeClr val="tx1"/>
                </a:solidFill>
                <a:latin typeface="Century Gothic" panose="020B0502020202020204" pitchFamily="34" charset="0"/>
                <a:cs typeface="Calibri" panose="020F0502020204030204" pitchFamily="34" charset="0"/>
              </a:rPr>
              <a:t>Principal should know </a:t>
            </a:r>
            <a:r>
              <a:rPr lang="en-US" sz="1800" dirty="0">
                <a:solidFill>
                  <a:schemeClr val="tx1"/>
                </a:solidFill>
                <a:latin typeface="Century Gothic" panose="020B0502020202020204" pitchFamily="34" charset="0"/>
                <a:cs typeface="Calibri" panose="020F0502020204030204" pitchFamily="34" charset="0"/>
              </a:rPr>
              <a:t>where the Cash Count Form and Deposit Slips are kept in case the Financial Secretary is not available and a deposit is needed.</a:t>
            </a:r>
          </a:p>
        </p:txBody>
      </p:sp>
      <p:pic>
        <p:nvPicPr>
          <p:cNvPr id="10" name="Picture 1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200150"/>
            <a:ext cx="2868486" cy="356948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271441402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22200" y="94129"/>
            <a:ext cx="4899600" cy="712695"/>
          </a:xfrm>
        </p:spPr>
        <p:txBody>
          <a:bodyPr/>
          <a:lstStyle/>
          <a:p>
            <a:pPr algn="ctr"/>
            <a:r>
              <a:rPr lang="en-US" sz="2800" b="1" dirty="0" smtClean="0">
                <a:solidFill>
                  <a:schemeClr val="tx1"/>
                </a:solidFill>
                <a:latin typeface="Century Gothic" panose="020B0502020202020204" pitchFamily="34" charset="0"/>
              </a:rPr>
              <a:t>Notes from BancFirst</a:t>
            </a:r>
            <a:endParaRPr lang="en-US" sz="2800" b="1" dirty="0">
              <a:solidFill>
                <a:schemeClr val="tx1"/>
              </a:solidFill>
              <a:latin typeface="Century Gothic" panose="020B0502020202020204" pitchFamily="34" charset="0"/>
            </a:endParaRPr>
          </a:p>
        </p:txBody>
      </p:sp>
      <p:pic>
        <p:nvPicPr>
          <p:cNvPr id="3" name="Google Shape;342;p12"/>
          <p:cNvPicPr/>
          <p:nvPr/>
        </p:nvPicPr>
        <p:blipFill>
          <a:blip r:embed="rId2">
            <a:alphaModFix/>
          </a:blip>
          <a:stretch>
            <a:fillRect/>
          </a:stretch>
        </p:blipFill>
        <p:spPr>
          <a:xfrm>
            <a:off x="0" y="0"/>
            <a:ext cx="1298864" cy="1108587"/>
          </a:xfrm>
          <a:prstGeom prst="rect">
            <a:avLst/>
          </a:prstGeom>
          <a:noFill/>
          <a:ln>
            <a:noFill/>
          </a:ln>
        </p:spPr>
      </p:pic>
      <p:sp>
        <p:nvSpPr>
          <p:cNvPr id="4" name="TextBox 3"/>
          <p:cNvSpPr txBox="1"/>
          <p:nvPr/>
        </p:nvSpPr>
        <p:spPr>
          <a:xfrm>
            <a:off x="1653987" y="894229"/>
            <a:ext cx="6555442" cy="3170099"/>
          </a:xfrm>
          <a:prstGeom prst="rect">
            <a:avLst/>
          </a:prstGeom>
          <a:noFill/>
        </p:spPr>
        <p:txBody>
          <a:bodyPr wrap="square" rtlCol="0">
            <a:spAutoFit/>
          </a:bodyPr>
          <a:lstStyle/>
          <a:p>
            <a:r>
              <a:rPr lang="en-US" sz="1600" b="1" dirty="0" smtClean="0">
                <a:latin typeface="Century Gothic" panose="020B0502020202020204" pitchFamily="34" charset="0"/>
              </a:rPr>
              <a:t>Deposits:</a:t>
            </a:r>
          </a:p>
          <a:p>
            <a:endParaRPr lang="en-US" dirty="0" smtClean="0">
              <a:latin typeface="Century Gothic" panose="020B0502020202020204" pitchFamily="34" charset="0"/>
            </a:endParaRPr>
          </a:p>
          <a:p>
            <a:pPr marL="285750" indent="-285750">
              <a:buFont typeface="Arial" panose="020B0604020202020204" pitchFamily="34" charset="0"/>
              <a:buChar char="•"/>
            </a:pPr>
            <a:r>
              <a:rPr lang="en-US" sz="1800" dirty="0" smtClean="0">
                <a:latin typeface="Century Gothic" panose="020B0502020202020204" pitchFamily="34" charset="0"/>
              </a:rPr>
              <a:t>Please do not paperclip money.  If necessary, BancFirst prefers rubber banding currency versus paper clipping.</a:t>
            </a:r>
          </a:p>
          <a:p>
            <a:pPr marL="285750" indent="-285750">
              <a:buFont typeface="Arial" panose="020B0604020202020204" pitchFamily="34" charset="0"/>
              <a:buChar char="•"/>
            </a:pPr>
            <a:endParaRPr lang="en-US" sz="1800" dirty="0" smtClean="0">
              <a:latin typeface="Century Gothic" panose="020B0502020202020204" pitchFamily="34" charset="0"/>
            </a:endParaRPr>
          </a:p>
          <a:p>
            <a:pPr marL="285750" indent="-285750">
              <a:buFont typeface="Arial" panose="020B0604020202020204" pitchFamily="34" charset="0"/>
              <a:buChar char="•"/>
            </a:pPr>
            <a:r>
              <a:rPr lang="en-US" sz="1800" dirty="0" smtClean="0">
                <a:latin typeface="Century Gothic" panose="020B0502020202020204" pitchFamily="34" charset="0"/>
              </a:rPr>
              <a:t>For deposits consisting of coins, BancFirst suggests putting your coins in a small bag to keep it from intermingling with the currency and possibly jamming their machines.</a:t>
            </a:r>
          </a:p>
          <a:p>
            <a:pPr marL="285750" indent="-285750">
              <a:buFont typeface="Arial" panose="020B0604020202020204" pitchFamily="34" charset="0"/>
              <a:buChar char="•"/>
            </a:pPr>
            <a:endParaRPr lang="en-US" dirty="0">
              <a:latin typeface="Century Gothic" panose="020B0502020202020204" pitchFamily="34" charset="0"/>
            </a:endParaRPr>
          </a:p>
          <a:p>
            <a:pPr marL="285750" indent="-285750">
              <a:buFont typeface="Arial" panose="020B0604020202020204" pitchFamily="34" charset="0"/>
              <a:buChar char="•"/>
            </a:pPr>
            <a:endParaRPr lang="en-US" dirty="0">
              <a:latin typeface="Century Gothic" panose="020B0502020202020204" pitchFamily="34" charset="0"/>
            </a:endParaRPr>
          </a:p>
        </p:txBody>
      </p:sp>
    </p:spTree>
    <p:extLst>
      <p:ext uri="{BB962C8B-B14F-4D97-AF65-F5344CB8AC3E}">
        <p14:creationId xmlns:p14="http://schemas.microsoft.com/office/powerpoint/2010/main" val="108330538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oogle Shape;342;p12"/>
          <p:cNvPicPr/>
          <p:nvPr/>
        </p:nvPicPr>
        <p:blipFill>
          <a:blip r:embed="rId2">
            <a:alphaModFix/>
          </a:blip>
          <a:stretch>
            <a:fillRect/>
          </a:stretch>
        </p:blipFill>
        <p:spPr>
          <a:xfrm>
            <a:off x="0" y="0"/>
            <a:ext cx="1298864" cy="1108587"/>
          </a:xfrm>
          <a:prstGeom prst="rect">
            <a:avLst/>
          </a:prstGeom>
          <a:noFill/>
          <a:ln>
            <a:noFill/>
          </a:ln>
        </p:spPr>
      </p:pic>
      <p:sp>
        <p:nvSpPr>
          <p:cNvPr id="4" name="Rectangle 3"/>
          <p:cNvSpPr/>
          <p:nvPr/>
        </p:nvSpPr>
        <p:spPr>
          <a:xfrm>
            <a:off x="1647265" y="37439"/>
            <a:ext cx="5374535" cy="523220"/>
          </a:xfrm>
          <a:prstGeom prst="rect">
            <a:avLst/>
          </a:prstGeom>
        </p:spPr>
        <p:txBody>
          <a:bodyPr wrap="square">
            <a:spAutoFit/>
          </a:bodyPr>
          <a:lstStyle/>
          <a:p>
            <a:r>
              <a:rPr lang="en-US" sz="2800" b="1" dirty="0" smtClean="0">
                <a:latin typeface="Century Gothic" panose="020B0502020202020204" pitchFamily="34" charset="0"/>
              </a:rPr>
              <a:t>During </a:t>
            </a:r>
            <a:r>
              <a:rPr lang="en-US" sz="2800" b="1" dirty="0">
                <a:latin typeface="Century Gothic" panose="020B0502020202020204" pitchFamily="34" charset="0"/>
              </a:rPr>
              <a:t>the Year Actions:</a:t>
            </a:r>
          </a:p>
        </p:txBody>
      </p:sp>
      <p:sp>
        <p:nvSpPr>
          <p:cNvPr id="6" name="Rectangle 5"/>
          <p:cNvSpPr/>
          <p:nvPr/>
        </p:nvSpPr>
        <p:spPr>
          <a:xfrm>
            <a:off x="1298865" y="560658"/>
            <a:ext cx="4839718" cy="4478149"/>
          </a:xfrm>
          <a:prstGeom prst="rect">
            <a:avLst/>
          </a:prstGeom>
        </p:spPr>
        <p:txBody>
          <a:bodyPr wrap="square">
            <a:spAutoFit/>
          </a:bodyPr>
          <a:lstStyle/>
          <a:p>
            <a:pPr marL="0" indent="0">
              <a:buNone/>
            </a:pPr>
            <a:r>
              <a:rPr lang="en-US" sz="1800" b="1" dirty="0" smtClean="0">
                <a:latin typeface="Century Gothic" panose="020B0502020202020204" pitchFamily="34" charset="0"/>
              </a:rPr>
              <a:t>           REVIEW OPEN PO’s Weekly</a:t>
            </a:r>
          </a:p>
          <a:p>
            <a:pPr marL="0" indent="0">
              <a:buNone/>
            </a:pPr>
            <a:endParaRPr lang="en-US" sz="1000" dirty="0" smtClean="0">
              <a:latin typeface="Century Gothic" panose="020B0502020202020204" pitchFamily="34" charset="0"/>
            </a:endParaRPr>
          </a:p>
          <a:p>
            <a:pPr marL="285750" indent="-285750">
              <a:buFont typeface="Arial" panose="020B0604020202020204" pitchFamily="34" charset="0"/>
              <a:buChar char="•"/>
            </a:pPr>
            <a:r>
              <a:rPr lang="en-US" dirty="0" smtClean="0">
                <a:latin typeface="Century Gothic" panose="020B0502020202020204" pitchFamily="34" charset="0"/>
              </a:rPr>
              <a:t>Look at your open POs on the ZMM97TD report.</a:t>
            </a:r>
          </a:p>
          <a:p>
            <a:pPr marL="285750" indent="-285750">
              <a:buFont typeface="Arial" panose="020B0604020202020204" pitchFamily="34" charset="0"/>
              <a:buChar char="•"/>
            </a:pPr>
            <a:endParaRPr lang="en-US" dirty="0" smtClean="0">
              <a:latin typeface="Century Gothic" panose="020B0502020202020204" pitchFamily="34" charset="0"/>
            </a:endParaRPr>
          </a:p>
          <a:p>
            <a:pPr marL="285750" indent="-285750">
              <a:buFont typeface="Arial" panose="020B0604020202020204" pitchFamily="34" charset="0"/>
              <a:buChar char="•"/>
            </a:pPr>
            <a:r>
              <a:rPr lang="en-US" dirty="0" smtClean="0">
                <a:latin typeface="Century Gothic" panose="020B0502020202020204" pitchFamily="34" charset="0"/>
              </a:rPr>
              <a:t>Double click on PO Number.</a:t>
            </a:r>
          </a:p>
          <a:p>
            <a:pPr marL="285750" indent="-285750">
              <a:buFont typeface="Arial" panose="020B0604020202020204" pitchFamily="34" charset="0"/>
              <a:buChar char="•"/>
            </a:pPr>
            <a:endParaRPr lang="en-US" dirty="0" smtClean="0">
              <a:latin typeface="Century Gothic" panose="020B0502020202020204" pitchFamily="34" charset="0"/>
            </a:endParaRPr>
          </a:p>
          <a:p>
            <a:pPr marL="285750" indent="-285750">
              <a:buFont typeface="Arial" panose="020B0604020202020204" pitchFamily="34" charset="0"/>
              <a:buChar char="•"/>
            </a:pPr>
            <a:r>
              <a:rPr lang="en-US" dirty="0" smtClean="0">
                <a:latin typeface="Century Gothic" panose="020B0502020202020204" pitchFamily="34" charset="0"/>
              </a:rPr>
              <a:t>Check the purchase order history tab.</a:t>
            </a:r>
          </a:p>
          <a:p>
            <a:pPr marL="285750" indent="-285750">
              <a:buFont typeface="Arial" panose="020B0604020202020204" pitchFamily="34" charset="0"/>
              <a:buChar char="•"/>
            </a:pPr>
            <a:endParaRPr lang="en-US" dirty="0" smtClean="0">
              <a:latin typeface="Century Gothic" panose="020B0502020202020204" pitchFamily="34" charset="0"/>
            </a:endParaRPr>
          </a:p>
          <a:p>
            <a:pPr marL="285750" indent="-285750">
              <a:buFont typeface="Arial" panose="020B0604020202020204" pitchFamily="34" charset="0"/>
              <a:buChar char="•"/>
            </a:pPr>
            <a:r>
              <a:rPr lang="en-US" dirty="0" smtClean="0">
                <a:latin typeface="Century Gothic" panose="020B0502020202020204" pitchFamily="34" charset="0"/>
              </a:rPr>
              <a:t>See if the GR and the IR Match or if one is missing. </a:t>
            </a:r>
          </a:p>
          <a:p>
            <a:pPr marL="285750" indent="-285750">
              <a:buFont typeface="Arial" panose="020B0604020202020204" pitchFamily="34" charset="0"/>
              <a:buChar char="•"/>
            </a:pPr>
            <a:endParaRPr lang="en-US" dirty="0" smtClean="0">
              <a:latin typeface="Century Gothic" panose="020B0502020202020204" pitchFamily="34" charset="0"/>
            </a:endParaRPr>
          </a:p>
          <a:p>
            <a:pPr marL="746125" lvl="2" indent="-285750">
              <a:buFont typeface="Wingdings" panose="05000000000000000000" pitchFamily="2" charset="2"/>
              <a:buChar char="q"/>
            </a:pPr>
            <a:r>
              <a:rPr lang="en-US" sz="1100" dirty="0" smtClean="0">
                <a:latin typeface="Century Gothic" panose="020B0502020202020204" pitchFamily="34" charset="0"/>
              </a:rPr>
              <a:t>GR = Goods receipt entered by the Secretary</a:t>
            </a:r>
          </a:p>
          <a:p>
            <a:pPr marL="746125" lvl="2" indent="-285750">
              <a:buFont typeface="Wingdings" panose="05000000000000000000" pitchFamily="2" charset="2"/>
              <a:buChar char="q"/>
            </a:pPr>
            <a:endParaRPr lang="en-US" sz="1100" dirty="0" smtClean="0">
              <a:latin typeface="Century Gothic" panose="020B0502020202020204" pitchFamily="34" charset="0"/>
            </a:endParaRPr>
          </a:p>
          <a:p>
            <a:pPr marL="746125" lvl="2" indent="-285750">
              <a:buFont typeface="Wingdings" panose="05000000000000000000" pitchFamily="2" charset="2"/>
              <a:buChar char="q"/>
            </a:pPr>
            <a:r>
              <a:rPr lang="en-US" sz="1100" dirty="0" smtClean="0">
                <a:latin typeface="Century Gothic" panose="020B0502020202020204" pitchFamily="34" charset="0"/>
              </a:rPr>
              <a:t>IR = Invoice receipt entered by Accounts Payable</a:t>
            </a:r>
          </a:p>
          <a:p>
            <a:pPr marL="285750" indent="-285750">
              <a:buFont typeface="Arial" panose="020B0604020202020204" pitchFamily="34" charset="0"/>
              <a:buChar char="•"/>
            </a:pPr>
            <a:endParaRPr lang="en-US" dirty="0" smtClean="0">
              <a:latin typeface="Century Gothic" panose="020B0502020202020204" pitchFamily="34" charset="0"/>
            </a:endParaRPr>
          </a:p>
          <a:p>
            <a:pPr marL="285750" indent="-285750">
              <a:buFont typeface="Arial" panose="020B0604020202020204" pitchFamily="34" charset="0"/>
              <a:buChar char="•"/>
            </a:pPr>
            <a:r>
              <a:rPr lang="en-US" dirty="0" smtClean="0">
                <a:latin typeface="Century Gothic" panose="020B0502020202020204" pitchFamily="34" charset="0"/>
              </a:rPr>
              <a:t>If GR and IR match, the PO will pay. If they do not match you need to contact AP and/or modify your GR accordingly.</a:t>
            </a:r>
          </a:p>
          <a:p>
            <a:pPr marL="285750" indent="-285750">
              <a:buFont typeface="Arial" panose="020B0604020202020204" pitchFamily="34" charset="0"/>
              <a:buChar char="•"/>
            </a:pPr>
            <a:endParaRPr lang="en-US" dirty="0">
              <a:latin typeface="Century Gothic" panose="020B0502020202020204" pitchFamily="34" charset="0"/>
            </a:endParaRPr>
          </a:p>
          <a:p>
            <a:pPr marL="285750" indent="-285750">
              <a:buFont typeface="Arial" panose="020B0604020202020204" pitchFamily="34" charset="0"/>
              <a:buChar char="•"/>
            </a:pPr>
            <a:r>
              <a:rPr lang="en-US" dirty="0" smtClean="0">
                <a:latin typeface="Century Gothic" panose="020B0502020202020204" pitchFamily="34" charset="0"/>
              </a:rPr>
              <a:t>IF GR and IR match, are lower than PO amount, and nothing else will be purchased, contact Purchasing to lower and close the PO.</a:t>
            </a:r>
          </a:p>
        </p:txBody>
      </p:sp>
    </p:spTree>
    <p:extLst>
      <p:ext uri="{BB962C8B-B14F-4D97-AF65-F5344CB8AC3E}">
        <p14:creationId xmlns:p14="http://schemas.microsoft.com/office/powerpoint/2010/main" val="309302297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22200" y="0"/>
            <a:ext cx="4899600" cy="605118"/>
          </a:xfrm>
        </p:spPr>
        <p:txBody>
          <a:bodyPr/>
          <a:lstStyle/>
          <a:p>
            <a:pPr algn="ctr"/>
            <a:r>
              <a:rPr lang="en-US" sz="2800" b="1" dirty="0">
                <a:solidFill>
                  <a:schemeClr val="tx1"/>
                </a:solidFill>
                <a:latin typeface="Century Gothic" panose="020B0502020202020204" pitchFamily="34" charset="0"/>
              </a:rPr>
              <a:t>Vendor Payments</a:t>
            </a:r>
            <a:endParaRPr lang="en-US" sz="2000" b="1" dirty="0">
              <a:solidFill>
                <a:schemeClr val="tx1"/>
              </a:solidFill>
              <a:latin typeface="Century Gothic" panose="020B0502020202020204" pitchFamily="34" charset="0"/>
            </a:endParaRPr>
          </a:p>
        </p:txBody>
      </p:sp>
      <p:pic>
        <p:nvPicPr>
          <p:cNvPr id="3" name="Google Shape;342;p12"/>
          <p:cNvPicPr/>
          <p:nvPr/>
        </p:nvPicPr>
        <p:blipFill>
          <a:blip r:embed="rId2">
            <a:alphaModFix/>
          </a:blip>
          <a:stretch>
            <a:fillRect/>
          </a:stretch>
        </p:blipFill>
        <p:spPr>
          <a:xfrm>
            <a:off x="0" y="0"/>
            <a:ext cx="1298864" cy="1108587"/>
          </a:xfrm>
          <a:prstGeom prst="rect">
            <a:avLst/>
          </a:prstGeom>
          <a:noFill/>
          <a:ln>
            <a:noFill/>
          </a:ln>
        </p:spPr>
      </p:pic>
      <p:sp>
        <p:nvSpPr>
          <p:cNvPr id="4" name="Rectangle 3"/>
          <p:cNvSpPr/>
          <p:nvPr/>
        </p:nvSpPr>
        <p:spPr>
          <a:xfrm>
            <a:off x="1449777" y="900955"/>
            <a:ext cx="7169788" cy="2523768"/>
          </a:xfrm>
          <a:prstGeom prst="rect">
            <a:avLst/>
          </a:prstGeom>
        </p:spPr>
        <p:txBody>
          <a:bodyPr wrap="square">
            <a:spAutoFit/>
          </a:bodyPr>
          <a:lstStyle/>
          <a:p>
            <a:pPr marL="285750" indent="-285750">
              <a:buFont typeface="Arial" panose="020B0604020202020204" pitchFamily="34" charset="0"/>
              <a:buChar char="•"/>
            </a:pPr>
            <a:r>
              <a:rPr lang="en-US" sz="1600" dirty="0">
                <a:latin typeface="Century Gothic" panose="020B0502020202020204" pitchFamily="34" charset="0"/>
              </a:rPr>
              <a:t>Approved PO, GR, and IR receipt must be completed in SAP for a check to process.</a:t>
            </a:r>
          </a:p>
          <a:p>
            <a:pPr marL="285750" indent="-285750">
              <a:buFont typeface="Arial" panose="020B0604020202020204" pitchFamily="34" charset="0"/>
              <a:buChar char="•"/>
            </a:pPr>
            <a:endParaRPr lang="en-US" sz="1600" dirty="0" smtClean="0">
              <a:latin typeface="Century Gothic" panose="020B0502020202020204" pitchFamily="34" charset="0"/>
            </a:endParaRPr>
          </a:p>
          <a:p>
            <a:pPr marL="285750" indent="-285750">
              <a:buFont typeface="Arial" panose="020B0604020202020204" pitchFamily="34" charset="0"/>
              <a:buChar char="•"/>
            </a:pPr>
            <a:r>
              <a:rPr lang="en-US" sz="1600" dirty="0" smtClean="0">
                <a:latin typeface="Century Gothic" panose="020B0502020202020204" pitchFamily="34" charset="0"/>
              </a:rPr>
              <a:t>Check runs are on Monday </a:t>
            </a:r>
            <a:r>
              <a:rPr lang="en-US" sz="1600" dirty="0">
                <a:latin typeface="Century Gothic" panose="020B0502020202020204" pitchFamily="34" charset="0"/>
              </a:rPr>
              <a:t>and Thursday each week and </a:t>
            </a:r>
            <a:r>
              <a:rPr lang="en-US" sz="1600" dirty="0" smtClean="0">
                <a:latin typeface="Century Gothic" panose="020B0502020202020204" pitchFamily="34" charset="0"/>
              </a:rPr>
              <a:t>mailed on Fridays.</a:t>
            </a:r>
          </a:p>
          <a:p>
            <a:pPr marL="285750" indent="-285750">
              <a:buFont typeface="Arial" panose="020B0604020202020204" pitchFamily="34" charset="0"/>
              <a:buChar char="•"/>
            </a:pPr>
            <a:endParaRPr lang="en-US" sz="1600" dirty="0">
              <a:latin typeface="Century Gothic" panose="020B0502020202020204" pitchFamily="34" charset="0"/>
            </a:endParaRPr>
          </a:p>
          <a:p>
            <a:pPr marL="285750" indent="-285750">
              <a:buFont typeface="Arial" panose="020B0604020202020204" pitchFamily="34" charset="0"/>
              <a:buChar char="•"/>
            </a:pPr>
            <a:r>
              <a:rPr lang="en-US" sz="1600" dirty="0">
                <a:latin typeface="Century Gothic" panose="020B0502020202020204" pitchFamily="34" charset="0"/>
              </a:rPr>
              <a:t>If the check is a DO NOT MAIL, you will need to e-mail </a:t>
            </a:r>
            <a:r>
              <a:rPr lang="en-US" sz="1600" dirty="0">
                <a:solidFill>
                  <a:srgbClr val="FF0000"/>
                </a:solidFill>
                <a:latin typeface="Century Gothic" panose="020B0502020202020204" pitchFamily="34" charset="0"/>
              </a:rPr>
              <a:t>acctspayable@okcps.org</a:t>
            </a:r>
            <a:r>
              <a:rPr lang="en-US" sz="1600" dirty="0">
                <a:latin typeface="Century Gothic" panose="020B0502020202020204" pitchFamily="34" charset="0"/>
              </a:rPr>
              <a:t> to let them know NOT to MAIL the check and </a:t>
            </a:r>
            <a:r>
              <a:rPr lang="en-US" sz="1600" dirty="0" smtClean="0">
                <a:latin typeface="Century Gothic" panose="020B0502020202020204" pitchFamily="34" charset="0"/>
              </a:rPr>
              <a:t>to send it through the daily courier.</a:t>
            </a:r>
          </a:p>
          <a:p>
            <a:pPr marL="285750" indent="-285750">
              <a:buFont typeface="Arial" panose="020B0604020202020204" pitchFamily="34" charset="0"/>
              <a:buChar char="•"/>
            </a:pPr>
            <a:endParaRPr lang="en-US" dirty="0">
              <a:latin typeface="Century Gothic" panose="020B0502020202020204" pitchFamily="34" charset="0"/>
            </a:endParaRPr>
          </a:p>
        </p:txBody>
      </p:sp>
    </p:spTree>
    <p:extLst>
      <p:ext uri="{BB962C8B-B14F-4D97-AF65-F5344CB8AC3E}">
        <p14:creationId xmlns:p14="http://schemas.microsoft.com/office/powerpoint/2010/main" val="163549197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oogle Shape;342;p12"/>
          <p:cNvPicPr/>
          <p:nvPr/>
        </p:nvPicPr>
        <p:blipFill>
          <a:blip r:embed="rId2">
            <a:alphaModFix/>
          </a:blip>
          <a:stretch>
            <a:fillRect/>
          </a:stretch>
        </p:blipFill>
        <p:spPr>
          <a:xfrm>
            <a:off x="0" y="0"/>
            <a:ext cx="1298864" cy="1108587"/>
          </a:xfrm>
          <a:prstGeom prst="rect">
            <a:avLst/>
          </a:prstGeom>
          <a:noFill/>
          <a:ln>
            <a:noFill/>
          </a:ln>
        </p:spPr>
      </p:pic>
      <p:sp>
        <p:nvSpPr>
          <p:cNvPr id="5" name="Rectangle 4"/>
          <p:cNvSpPr/>
          <p:nvPr/>
        </p:nvSpPr>
        <p:spPr>
          <a:xfrm>
            <a:off x="1358153" y="961464"/>
            <a:ext cx="6689911" cy="2000548"/>
          </a:xfrm>
          <a:prstGeom prst="rect">
            <a:avLst/>
          </a:prstGeom>
        </p:spPr>
        <p:txBody>
          <a:bodyPr wrap="square">
            <a:spAutoFit/>
          </a:bodyPr>
          <a:lstStyle/>
          <a:p>
            <a:r>
              <a:rPr lang="en-US" dirty="0" smtClean="0">
                <a:latin typeface="Century Gothic" panose="020B0502020202020204" pitchFamily="34" charset="0"/>
              </a:rPr>
              <a:t>1) </a:t>
            </a:r>
            <a:r>
              <a:rPr lang="en-US" dirty="0">
                <a:latin typeface="Century Gothic" panose="020B0502020202020204" pitchFamily="34" charset="0"/>
              </a:rPr>
              <a:t>Each </a:t>
            </a:r>
            <a:r>
              <a:rPr lang="en-US" dirty="0" smtClean="0">
                <a:latin typeface="Century Gothic" panose="020B0502020202020204" pitchFamily="34" charset="0"/>
              </a:rPr>
              <a:t>Mid/High school </a:t>
            </a:r>
            <a:r>
              <a:rPr lang="en-US" dirty="0">
                <a:latin typeface="Century Gothic" panose="020B0502020202020204" pitchFamily="34" charset="0"/>
              </a:rPr>
              <a:t>site </a:t>
            </a:r>
            <a:r>
              <a:rPr lang="en-US" dirty="0" smtClean="0">
                <a:latin typeface="Century Gothic" panose="020B0502020202020204" pitchFamily="34" charset="0"/>
              </a:rPr>
              <a:t>has been issued $200 start </a:t>
            </a:r>
            <a:r>
              <a:rPr lang="en-US" dirty="0">
                <a:latin typeface="Century Gothic" panose="020B0502020202020204" pitchFamily="34" charset="0"/>
              </a:rPr>
              <a:t>up change for </a:t>
            </a:r>
            <a:r>
              <a:rPr lang="en-US" dirty="0" smtClean="0">
                <a:latin typeface="Century Gothic" panose="020B0502020202020204" pitchFamily="34" charset="0"/>
              </a:rPr>
              <a:t>athletics. </a:t>
            </a:r>
            <a:r>
              <a:rPr lang="en-US" dirty="0">
                <a:latin typeface="Century Gothic" panose="020B0502020202020204" pitchFamily="34" charset="0"/>
              </a:rPr>
              <a:t>These funds </a:t>
            </a:r>
            <a:r>
              <a:rPr lang="en-US" dirty="0" smtClean="0">
                <a:latin typeface="Century Gothic" panose="020B0502020202020204" pitchFamily="34" charset="0"/>
              </a:rPr>
              <a:t>came </a:t>
            </a:r>
            <a:r>
              <a:rPr lang="en-US" dirty="0">
                <a:latin typeface="Century Gothic" panose="020B0502020202020204" pitchFamily="34" charset="0"/>
              </a:rPr>
              <a:t>out </a:t>
            </a:r>
            <a:r>
              <a:rPr lang="en-US" dirty="0" smtClean="0">
                <a:latin typeface="Century Gothic" panose="020B0502020202020204" pitchFamily="34" charset="0"/>
              </a:rPr>
              <a:t>of XXX60</a:t>
            </a:r>
            <a:r>
              <a:rPr lang="en-US" b="1" dirty="0" smtClean="0">
                <a:latin typeface="Century Gothic" panose="020B0502020202020204" pitchFamily="34" charset="0"/>
              </a:rPr>
              <a:t>821</a:t>
            </a:r>
            <a:r>
              <a:rPr lang="en-US" dirty="0" smtClean="0">
                <a:latin typeface="Century Gothic" panose="020B0502020202020204" pitchFamily="34" charset="0"/>
              </a:rPr>
              <a:t> Athletics – General and need to be locked in a secure place.</a:t>
            </a:r>
            <a:endParaRPr lang="en-US" dirty="0">
              <a:latin typeface="Century Gothic" panose="020B0502020202020204" pitchFamily="34" charset="0"/>
            </a:endParaRPr>
          </a:p>
          <a:p>
            <a:endParaRPr lang="en-US" dirty="0" smtClean="0">
              <a:latin typeface="Century Gothic" panose="020B0502020202020204" pitchFamily="34" charset="0"/>
            </a:endParaRPr>
          </a:p>
          <a:p>
            <a:r>
              <a:rPr lang="en-US" dirty="0" smtClean="0">
                <a:latin typeface="Century Gothic" panose="020B0502020202020204" pitchFamily="34" charset="0"/>
              </a:rPr>
              <a:t>2) </a:t>
            </a:r>
            <a:r>
              <a:rPr lang="en-US" dirty="0">
                <a:latin typeface="Century Gothic" panose="020B0502020202020204" pitchFamily="34" charset="0"/>
              </a:rPr>
              <a:t>The School Accounting department </a:t>
            </a:r>
            <a:r>
              <a:rPr lang="en-US" dirty="0" smtClean="0">
                <a:latin typeface="Century Gothic" panose="020B0502020202020204" pitchFamily="34" charset="0"/>
              </a:rPr>
              <a:t>sent </a:t>
            </a:r>
            <a:r>
              <a:rPr lang="en-US" dirty="0">
                <a:latin typeface="Century Gothic" panose="020B0502020202020204" pitchFamily="34" charset="0"/>
              </a:rPr>
              <a:t>a list of school sites that </a:t>
            </a:r>
            <a:r>
              <a:rPr lang="en-US" dirty="0" smtClean="0">
                <a:latin typeface="Century Gothic" panose="020B0502020202020204" pitchFamily="34" charset="0"/>
              </a:rPr>
              <a:t>needed </a:t>
            </a:r>
            <a:r>
              <a:rPr lang="en-US" dirty="0">
                <a:latin typeface="Century Gothic" panose="020B0502020202020204" pitchFamily="34" charset="0"/>
              </a:rPr>
              <a:t>the $</a:t>
            </a:r>
            <a:r>
              <a:rPr lang="en-US" dirty="0" smtClean="0">
                <a:latin typeface="Century Gothic" panose="020B0502020202020204" pitchFamily="34" charset="0"/>
              </a:rPr>
              <a:t>200 athletic </a:t>
            </a:r>
            <a:r>
              <a:rPr lang="en-US" dirty="0">
                <a:latin typeface="Century Gothic" panose="020B0502020202020204" pitchFamily="34" charset="0"/>
              </a:rPr>
              <a:t>startup change fund to Accounts Payable (AP). </a:t>
            </a:r>
            <a:r>
              <a:rPr lang="en-US" dirty="0" smtClean="0">
                <a:latin typeface="Century Gothic" panose="020B0502020202020204" pitchFamily="34" charset="0"/>
              </a:rPr>
              <a:t>Treasury received </a:t>
            </a:r>
            <a:r>
              <a:rPr lang="en-US" dirty="0">
                <a:latin typeface="Century Gothic" panose="020B0502020202020204" pitchFamily="34" charset="0"/>
              </a:rPr>
              <a:t>the check from OKCPS district and </a:t>
            </a:r>
            <a:r>
              <a:rPr lang="en-US" dirty="0" smtClean="0">
                <a:latin typeface="Century Gothic" panose="020B0502020202020204" pitchFamily="34" charset="0"/>
              </a:rPr>
              <a:t>cashed the </a:t>
            </a:r>
            <a:r>
              <a:rPr lang="en-US" dirty="0">
                <a:latin typeface="Century Gothic" panose="020B0502020202020204" pitchFamily="34" charset="0"/>
              </a:rPr>
              <a:t>check to distribute the funds to the school sites. </a:t>
            </a:r>
            <a:endParaRPr lang="en-US" dirty="0" smtClean="0">
              <a:latin typeface="Century Gothic" panose="020B0502020202020204" pitchFamily="34" charset="0"/>
            </a:endParaRPr>
          </a:p>
          <a:p>
            <a:endParaRPr lang="en-US" sz="1200" dirty="0" smtClean="0">
              <a:latin typeface="Century Gothic" panose="020B0502020202020204" pitchFamily="34" charset="0"/>
            </a:endParaRPr>
          </a:p>
        </p:txBody>
      </p:sp>
      <p:sp>
        <p:nvSpPr>
          <p:cNvPr id="6" name="Title 5"/>
          <p:cNvSpPr>
            <a:spLocks noGrp="1"/>
          </p:cNvSpPr>
          <p:nvPr>
            <p:ph type="title"/>
          </p:nvPr>
        </p:nvSpPr>
        <p:spPr>
          <a:xfrm>
            <a:off x="1660713" y="121023"/>
            <a:ext cx="6199094" cy="726141"/>
          </a:xfrm>
        </p:spPr>
        <p:txBody>
          <a:bodyPr/>
          <a:lstStyle/>
          <a:p>
            <a:r>
              <a:rPr lang="en-US" sz="1800" b="1" dirty="0">
                <a:solidFill>
                  <a:schemeClr val="tx1"/>
                </a:solidFill>
                <a:latin typeface="Century Gothic" panose="020B0502020202020204" pitchFamily="34" charset="0"/>
              </a:rPr>
              <a:t>ATHLETICS Start Up Change Process for </a:t>
            </a:r>
            <a:r>
              <a:rPr lang="en-US" sz="1800" b="1" dirty="0" smtClean="0">
                <a:solidFill>
                  <a:schemeClr val="tx1"/>
                </a:solidFill>
                <a:latin typeface="Century Gothic" panose="020B0502020202020204" pitchFamily="34" charset="0"/>
              </a:rPr>
              <a:t>School Sites</a:t>
            </a:r>
            <a:br>
              <a:rPr lang="en-US" sz="1800" b="1" dirty="0" smtClean="0">
                <a:solidFill>
                  <a:schemeClr val="tx1"/>
                </a:solidFill>
                <a:latin typeface="Century Gothic" panose="020B0502020202020204" pitchFamily="34" charset="0"/>
              </a:rPr>
            </a:br>
            <a:r>
              <a:rPr lang="en-US" sz="1800" b="1" dirty="0" smtClean="0">
                <a:solidFill>
                  <a:schemeClr val="tx1"/>
                </a:solidFill>
                <a:latin typeface="Century Gothic" panose="020B0502020202020204" pitchFamily="34" charset="0"/>
              </a:rPr>
              <a:t>FY2023</a:t>
            </a:r>
            <a:r>
              <a:rPr lang="en-US" sz="1800" b="1" dirty="0">
                <a:solidFill>
                  <a:schemeClr val="tx1"/>
                </a:solidFill>
                <a:latin typeface="Century Gothic" panose="020B0502020202020204" pitchFamily="34" charset="0"/>
              </a:rPr>
              <a:t/>
            </a:r>
            <a:br>
              <a:rPr lang="en-US" sz="1800" b="1" dirty="0">
                <a:solidFill>
                  <a:schemeClr val="tx1"/>
                </a:solidFill>
                <a:latin typeface="Century Gothic" panose="020B0502020202020204" pitchFamily="34" charset="0"/>
              </a:rPr>
            </a:br>
            <a:endParaRPr lang="en-US" sz="2000" b="1" dirty="0">
              <a:solidFill>
                <a:schemeClr val="tx1"/>
              </a:solidFill>
            </a:endParaRPr>
          </a:p>
        </p:txBody>
      </p:sp>
    </p:spTree>
    <p:extLst>
      <p:ext uri="{BB962C8B-B14F-4D97-AF65-F5344CB8AC3E}">
        <p14:creationId xmlns:p14="http://schemas.microsoft.com/office/powerpoint/2010/main" val="143441574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oogle Shape;342;p12"/>
          <p:cNvPicPr/>
          <p:nvPr/>
        </p:nvPicPr>
        <p:blipFill>
          <a:blip r:embed="rId2">
            <a:alphaModFix/>
          </a:blip>
          <a:stretch>
            <a:fillRect/>
          </a:stretch>
        </p:blipFill>
        <p:spPr>
          <a:xfrm>
            <a:off x="0" y="0"/>
            <a:ext cx="1298864" cy="1108587"/>
          </a:xfrm>
          <a:prstGeom prst="rect">
            <a:avLst/>
          </a:prstGeom>
          <a:noFill/>
          <a:ln>
            <a:noFill/>
          </a:ln>
        </p:spPr>
      </p:pic>
      <p:sp>
        <p:nvSpPr>
          <p:cNvPr id="5" name="Rectangle 4"/>
          <p:cNvSpPr/>
          <p:nvPr/>
        </p:nvSpPr>
        <p:spPr>
          <a:xfrm>
            <a:off x="1298864" y="1028699"/>
            <a:ext cx="6755923" cy="2893100"/>
          </a:xfrm>
          <a:prstGeom prst="rect">
            <a:avLst/>
          </a:prstGeom>
        </p:spPr>
        <p:txBody>
          <a:bodyPr wrap="square">
            <a:spAutoFit/>
          </a:bodyPr>
          <a:lstStyle/>
          <a:p>
            <a:r>
              <a:rPr lang="en-US" dirty="0" smtClean="0">
                <a:latin typeface="Century Gothic" panose="020B0502020202020204" pitchFamily="34" charset="0"/>
              </a:rPr>
              <a:t>3) These funds </a:t>
            </a:r>
            <a:r>
              <a:rPr lang="en-US" dirty="0">
                <a:latin typeface="Century Gothic" panose="020B0502020202020204" pitchFamily="34" charset="0"/>
              </a:rPr>
              <a:t>will be signed out for each athletic event by the </a:t>
            </a:r>
            <a:r>
              <a:rPr lang="en-US" dirty="0" smtClean="0">
                <a:latin typeface="Century Gothic" panose="020B0502020202020204" pitchFamily="34" charset="0"/>
              </a:rPr>
              <a:t>appointed Staff </a:t>
            </a:r>
            <a:r>
              <a:rPr lang="en-US" dirty="0">
                <a:latin typeface="Century Gothic" panose="020B0502020202020204" pitchFamily="34" charset="0"/>
              </a:rPr>
              <a:t>member from </a:t>
            </a:r>
            <a:r>
              <a:rPr lang="en-US" dirty="0" smtClean="0">
                <a:latin typeface="Century Gothic" panose="020B0502020202020204" pitchFamily="34" charset="0"/>
              </a:rPr>
              <a:t>the Principal for </a:t>
            </a:r>
            <a:r>
              <a:rPr lang="en-US" dirty="0">
                <a:latin typeface="Century Gothic" panose="020B0502020202020204" pitchFamily="34" charset="0"/>
              </a:rPr>
              <a:t>the athletic event for that day.</a:t>
            </a:r>
          </a:p>
          <a:p>
            <a:endParaRPr lang="en-US" dirty="0" smtClean="0">
              <a:latin typeface="Century Gothic" panose="020B0502020202020204" pitchFamily="34" charset="0"/>
            </a:endParaRPr>
          </a:p>
          <a:p>
            <a:r>
              <a:rPr lang="en-US" dirty="0" smtClean="0">
                <a:latin typeface="Century Gothic" panose="020B0502020202020204" pitchFamily="34" charset="0"/>
              </a:rPr>
              <a:t>4) </a:t>
            </a:r>
            <a:r>
              <a:rPr lang="en-US" dirty="0">
                <a:latin typeface="Century Gothic" panose="020B0502020202020204" pitchFamily="34" charset="0"/>
              </a:rPr>
              <a:t>The funds will be signed back in to the Principal/ Staff member after each game to </a:t>
            </a:r>
            <a:r>
              <a:rPr lang="en-US" dirty="0" smtClean="0">
                <a:latin typeface="Century Gothic" panose="020B0502020202020204" pitchFamily="34" charset="0"/>
              </a:rPr>
              <a:t>be secured </a:t>
            </a:r>
            <a:r>
              <a:rPr lang="en-US" dirty="0">
                <a:latin typeface="Century Gothic" panose="020B0502020202020204" pitchFamily="34" charset="0"/>
              </a:rPr>
              <a:t>in the designated place in the school.</a:t>
            </a:r>
          </a:p>
          <a:p>
            <a:endParaRPr lang="en-US" dirty="0" smtClean="0">
              <a:latin typeface="Century Gothic" panose="020B0502020202020204" pitchFamily="34" charset="0"/>
            </a:endParaRPr>
          </a:p>
          <a:p>
            <a:r>
              <a:rPr lang="en-US" dirty="0" smtClean="0">
                <a:latin typeface="Century Gothic" panose="020B0502020202020204" pitchFamily="34" charset="0"/>
              </a:rPr>
              <a:t>5) </a:t>
            </a:r>
            <a:r>
              <a:rPr lang="en-US" dirty="0">
                <a:latin typeface="Century Gothic" panose="020B0502020202020204" pitchFamily="34" charset="0"/>
              </a:rPr>
              <a:t>Each site will be responsible for keeping the breakout of cash that they need for </a:t>
            </a:r>
            <a:r>
              <a:rPr lang="en-US" dirty="0" smtClean="0">
                <a:latin typeface="Century Gothic" panose="020B0502020202020204" pitchFamily="34" charset="0"/>
              </a:rPr>
              <a:t>their athletic </a:t>
            </a:r>
            <a:r>
              <a:rPr lang="en-US" dirty="0">
                <a:latin typeface="Century Gothic" panose="020B0502020202020204" pitchFamily="34" charset="0"/>
              </a:rPr>
              <a:t>event. If for some reason they end up with all big bills at the end of the </a:t>
            </a:r>
            <a:r>
              <a:rPr lang="en-US" dirty="0" smtClean="0">
                <a:latin typeface="Century Gothic" panose="020B0502020202020204" pitchFamily="34" charset="0"/>
              </a:rPr>
              <a:t>night the </a:t>
            </a:r>
            <a:r>
              <a:rPr lang="en-US" dirty="0">
                <a:latin typeface="Century Gothic" panose="020B0502020202020204" pitchFamily="34" charset="0"/>
              </a:rPr>
              <a:t>Principal/ Staff member will designate someone to go to BancFirst the next day </a:t>
            </a:r>
            <a:r>
              <a:rPr lang="en-US" dirty="0" smtClean="0">
                <a:latin typeface="Century Gothic" panose="020B0502020202020204" pitchFamily="34" charset="0"/>
              </a:rPr>
              <a:t>to get </a:t>
            </a:r>
            <a:r>
              <a:rPr lang="en-US" dirty="0">
                <a:latin typeface="Century Gothic" panose="020B0502020202020204" pitchFamily="34" charset="0"/>
              </a:rPr>
              <a:t>smaller bills to have before the next game.</a:t>
            </a:r>
          </a:p>
          <a:p>
            <a:endParaRPr lang="en-US" dirty="0" smtClean="0">
              <a:latin typeface="Century Gothic" panose="020B0502020202020204" pitchFamily="34" charset="0"/>
            </a:endParaRPr>
          </a:p>
          <a:p>
            <a:endParaRPr lang="en-US" dirty="0" smtClean="0">
              <a:latin typeface="Century Gothic" panose="020B0502020202020204" pitchFamily="34" charset="0"/>
            </a:endParaRPr>
          </a:p>
        </p:txBody>
      </p:sp>
      <p:sp>
        <p:nvSpPr>
          <p:cNvPr id="6" name="Title 5"/>
          <p:cNvSpPr>
            <a:spLocks noGrp="1"/>
          </p:cNvSpPr>
          <p:nvPr>
            <p:ph type="title"/>
          </p:nvPr>
        </p:nvSpPr>
        <p:spPr>
          <a:xfrm>
            <a:off x="1721224" y="0"/>
            <a:ext cx="6219264" cy="773206"/>
          </a:xfrm>
        </p:spPr>
        <p:txBody>
          <a:bodyPr/>
          <a:lstStyle/>
          <a:p>
            <a:r>
              <a:rPr lang="en-US" sz="2000" b="1" dirty="0">
                <a:solidFill>
                  <a:schemeClr val="tx1"/>
                </a:solidFill>
                <a:latin typeface="Century Gothic" panose="020B0502020202020204" pitchFamily="34" charset="0"/>
              </a:rPr>
              <a:t>Start Up Change for Athletics at School </a:t>
            </a:r>
            <a:r>
              <a:rPr lang="en-US" sz="2000" b="1" dirty="0" smtClean="0">
                <a:solidFill>
                  <a:schemeClr val="tx1"/>
                </a:solidFill>
                <a:latin typeface="Century Gothic" panose="020B0502020202020204" pitchFamily="34" charset="0"/>
              </a:rPr>
              <a:t>Sites (cont.)</a:t>
            </a:r>
            <a:endParaRPr lang="en-US" sz="2000" b="1" dirty="0">
              <a:solidFill>
                <a:schemeClr val="tx1"/>
              </a:solidFill>
            </a:endParaRPr>
          </a:p>
        </p:txBody>
      </p:sp>
    </p:spTree>
    <p:extLst>
      <p:ext uri="{BB962C8B-B14F-4D97-AF65-F5344CB8AC3E}">
        <p14:creationId xmlns:p14="http://schemas.microsoft.com/office/powerpoint/2010/main" val="156633732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oogle Shape;342;p12"/>
          <p:cNvPicPr/>
          <p:nvPr/>
        </p:nvPicPr>
        <p:blipFill>
          <a:blip r:embed="rId2">
            <a:alphaModFix/>
          </a:blip>
          <a:stretch>
            <a:fillRect/>
          </a:stretch>
        </p:blipFill>
        <p:spPr>
          <a:xfrm>
            <a:off x="0" y="0"/>
            <a:ext cx="1298864" cy="1108587"/>
          </a:xfrm>
          <a:prstGeom prst="rect">
            <a:avLst/>
          </a:prstGeom>
          <a:noFill/>
          <a:ln>
            <a:noFill/>
          </a:ln>
        </p:spPr>
      </p:pic>
      <p:sp>
        <p:nvSpPr>
          <p:cNvPr id="5" name="Rectangle 4"/>
          <p:cNvSpPr/>
          <p:nvPr/>
        </p:nvSpPr>
        <p:spPr>
          <a:xfrm>
            <a:off x="1633817" y="773206"/>
            <a:ext cx="5983941" cy="2893100"/>
          </a:xfrm>
          <a:prstGeom prst="rect">
            <a:avLst/>
          </a:prstGeom>
        </p:spPr>
        <p:txBody>
          <a:bodyPr wrap="square">
            <a:spAutoFit/>
          </a:bodyPr>
          <a:lstStyle/>
          <a:p>
            <a:endParaRPr lang="en-US" dirty="0" smtClean="0">
              <a:latin typeface="Century Gothic" panose="020B0502020202020204" pitchFamily="34" charset="0"/>
            </a:endParaRPr>
          </a:p>
          <a:p>
            <a:r>
              <a:rPr lang="en-US" dirty="0" smtClean="0">
                <a:latin typeface="Century Gothic" panose="020B0502020202020204" pitchFamily="34" charset="0"/>
              </a:rPr>
              <a:t>6) If school site needs more start up change than $200, then they can put in a PR to </a:t>
            </a:r>
            <a:r>
              <a:rPr lang="en-US" u="sng" dirty="0" smtClean="0">
                <a:latin typeface="Century Gothic" panose="020B0502020202020204" pitchFamily="34" charset="0"/>
              </a:rPr>
              <a:t>request additional funds </a:t>
            </a:r>
            <a:r>
              <a:rPr lang="en-US" dirty="0" smtClean="0">
                <a:latin typeface="Century Gothic" panose="020B0502020202020204" pitchFamily="34" charset="0"/>
              </a:rPr>
              <a:t>for the athletic event. </a:t>
            </a:r>
          </a:p>
          <a:p>
            <a:endParaRPr lang="en-US" dirty="0">
              <a:latin typeface="Century Gothic" panose="020B0502020202020204" pitchFamily="34" charset="0"/>
            </a:endParaRPr>
          </a:p>
          <a:p>
            <a:r>
              <a:rPr lang="en-US" dirty="0" smtClean="0">
                <a:latin typeface="Century Gothic" panose="020B0502020202020204" pitchFamily="34" charset="0"/>
              </a:rPr>
              <a:t>A check will be generated that they can cash for the additional change. Once the game is over, they will </a:t>
            </a:r>
            <a:r>
              <a:rPr lang="en-US" b="1" dirty="0" smtClean="0">
                <a:latin typeface="Century Gothic" panose="020B0502020202020204" pitchFamily="34" charset="0"/>
              </a:rPr>
              <a:t>drop the additional</a:t>
            </a:r>
          </a:p>
          <a:p>
            <a:r>
              <a:rPr lang="en-US" b="1" dirty="0" smtClean="0">
                <a:latin typeface="Century Gothic" panose="020B0502020202020204" pitchFamily="34" charset="0"/>
              </a:rPr>
              <a:t>amount separately</a:t>
            </a:r>
            <a:r>
              <a:rPr lang="en-US" dirty="0" smtClean="0">
                <a:latin typeface="Century Gothic" panose="020B0502020202020204" pitchFamily="34" charset="0"/>
              </a:rPr>
              <a:t> to deposit back into their school site bank account.</a:t>
            </a:r>
          </a:p>
          <a:p>
            <a:endParaRPr lang="en-US" dirty="0" smtClean="0">
              <a:latin typeface="Century Gothic" panose="020B0502020202020204" pitchFamily="34" charset="0"/>
            </a:endParaRPr>
          </a:p>
          <a:p>
            <a:r>
              <a:rPr lang="en-US" dirty="0">
                <a:latin typeface="Century Gothic" panose="020B0502020202020204" pitchFamily="34" charset="0"/>
              </a:rPr>
              <a:t>7</a:t>
            </a:r>
            <a:r>
              <a:rPr lang="en-US" dirty="0" smtClean="0">
                <a:latin typeface="Century Gothic" panose="020B0502020202020204" pitchFamily="34" charset="0"/>
              </a:rPr>
              <a:t>) A </a:t>
            </a:r>
            <a:r>
              <a:rPr lang="en-US" u="sng" dirty="0" smtClean="0">
                <a:latin typeface="Century Gothic" panose="020B0502020202020204" pitchFamily="34" charset="0"/>
              </a:rPr>
              <a:t>start up change cash count form </a:t>
            </a:r>
            <a:r>
              <a:rPr lang="en-US" dirty="0" smtClean="0">
                <a:latin typeface="Century Gothic" panose="020B0502020202020204" pitchFamily="34" charset="0"/>
              </a:rPr>
              <a:t>will be turned in with monthly report documents. This will show that the change amount is accounted for and is not over/short each month and is signed by the Principal attesting that this is true and correct.</a:t>
            </a:r>
            <a:endParaRPr lang="en-US" dirty="0">
              <a:latin typeface="Century Gothic" panose="020B0502020202020204" pitchFamily="34" charset="0"/>
            </a:endParaRPr>
          </a:p>
        </p:txBody>
      </p:sp>
      <p:sp>
        <p:nvSpPr>
          <p:cNvPr id="6" name="Title 5"/>
          <p:cNvSpPr>
            <a:spLocks noGrp="1"/>
          </p:cNvSpPr>
          <p:nvPr>
            <p:ph type="title"/>
          </p:nvPr>
        </p:nvSpPr>
        <p:spPr>
          <a:xfrm>
            <a:off x="1694329" y="0"/>
            <a:ext cx="6246159" cy="773206"/>
          </a:xfrm>
        </p:spPr>
        <p:txBody>
          <a:bodyPr/>
          <a:lstStyle/>
          <a:p>
            <a:r>
              <a:rPr lang="en-US" sz="2000" b="1" dirty="0">
                <a:solidFill>
                  <a:schemeClr val="tx1"/>
                </a:solidFill>
                <a:latin typeface="Century Gothic" panose="020B0502020202020204" pitchFamily="34" charset="0"/>
              </a:rPr>
              <a:t>Start Up Change for Athletics at School </a:t>
            </a:r>
            <a:r>
              <a:rPr lang="en-US" sz="2000" b="1" dirty="0" smtClean="0">
                <a:solidFill>
                  <a:schemeClr val="tx1"/>
                </a:solidFill>
                <a:latin typeface="Century Gothic" panose="020B0502020202020204" pitchFamily="34" charset="0"/>
              </a:rPr>
              <a:t>Sites (cont.)</a:t>
            </a:r>
            <a:endParaRPr lang="en-US" sz="2000" b="1" dirty="0">
              <a:solidFill>
                <a:schemeClr val="tx1"/>
              </a:solidFill>
            </a:endParaRPr>
          </a:p>
        </p:txBody>
      </p:sp>
    </p:spTree>
    <p:extLst>
      <p:ext uri="{BB962C8B-B14F-4D97-AF65-F5344CB8AC3E}">
        <p14:creationId xmlns:p14="http://schemas.microsoft.com/office/powerpoint/2010/main" val="83864425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oogle Shape;342;p12"/>
          <p:cNvPicPr/>
          <p:nvPr/>
        </p:nvPicPr>
        <p:blipFill>
          <a:blip r:embed="rId2">
            <a:alphaModFix/>
          </a:blip>
          <a:stretch>
            <a:fillRect/>
          </a:stretch>
        </p:blipFill>
        <p:spPr>
          <a:xfrm>
            <a:off x="0" y="0"/>
            <a:ext cx="1298864" cy="1108587"/>
          </a:xfrm>
          <a:prstGeom prst="rect">
            <a:avLst/>
          </a:prstGeom>
          <a:noFill/>
          <a:ln>
            <a:noFill/>
          </a:ln>
        </p:spPr>
      </p:pic>
      <p:sp>
        <p:nvSpPr>
          <p:cNvPr id="5" name="Rectangle 4"/>
          <p:cNvSpPr/>
          <p:nvPr/>
        </p:nvSpPr>
        <p:spPr>
          <a:xfrm>
            <a:off x="1114425" y="1466850"/>
            <a:ext cx="7694014" cy="1815882"/>
          </a:xfrm>
          <a:prstGeom prst="rect">
            <a:avLst/>
          </a:prstGeom>
        </p:spPr>
        <p:txBody>
          <a:bodyPr wrap="square">
            <a:spAutoFit/>
          </a:bodyPr>
          <a:lstStyle/>
          <a:p>
            <a:r>
              <a:rPr lang="en-US" dirty="0" smtClean="0">
                <a:latin typeface="Century Gothic" panose="020B0502020202020204" pitchFamily="34" charset="0"/>
              </a:rPr>
              <a:t>8) </a:t>
            </a:r>
            <a:r>
              <a:rPr lang="en-US" dirty="0">
                <a:latin typeface="Century Gothic" panose="020B0502020202020204" pitchFamily="34" charset="0"/>
              </a:rPr>
              <a:t>This is a change </a:t>
            </a:r>
            <a:r>
              <a:rPr lang="en-US" dirty="0">
                <a:solidFill>
                  <a:srgbClr val="FF0000"/>
                </a:solidFill>
                <a:latin typeface="Century Gothic" panose="020B0502020202020204" pitchFamily="34" charset="0"/>
              </a:rPr>
              <a:t>only</a:t>
            </a:r>
            <a:r>
              <a:rPr lang="en-US" dirty="0">
                <a:latin typeface="Century Gothic" panose="020B0502020202020204" pitchFamily="34" charset="0"/>
              </a:rPr>
              <a:t> fund. </a:t>
            </a:r>
            <a:r>
              <a:rPr lang="en-US" dirty="0" smtClean="0">
                <a:latin typeface="Century Gothic" panose="020B0502020202020204" pitchFamily="34" charset="0"/>
              </a:rPr>
              <a:t> </a:t>
            </a:r>
            <a:r>
              <a:rPr lang="en-US" dirty="0" smtClean="0">
                <a:solidFill>
                  <a:srgbClr val="FF0000"/>
                </a:solidFill>
                <a:latin typeface="Century Gothic" panose="020B0502020202020204" pitchFamily="34" charset="0"/>
              </a:rPr>
              <a:t>It </a:t>
            </a:r>
            <a:r>
              <a:rPr lang="en-US" dirty="0">
                <a:solidFill>
                  <a:srgbClr val="FF0000"/>
                </a:solidFill>
                <a:latin typeface="Century Gothic" panose="020B0502020202020204" pitchFamily="34" charset="0"/>
              </a:rPr>
              <a:t>is not to be used for any purchases and </a:t>
            </a:r>
            <a:r>
              <a:rPr lang="en-US" dirty="0" smtClean="0">
                <a:solidFill>
                  <a:srgbClr val="FF0000"/>
                </a:solidFill>
                <a:latin typeface="Century Gothic" panose="020B0502020202020204" pitchFamily="34" charset="0"/>
              </a:rPr>
              <a:t>it must always remain </a:t>
            </a:r>
            <a:r>
              <a:rPr lang="en-US" dirty="0">
                <a:solidFill>
                  <a:srgbClr val="FF0000"/>
                </a:solidFill>
                <a:latin typeface="Century Gothic" panose="020B0502020202020204" pitchFamily="34" charset="0"/>
              </a:rPr>
              <a:t>at $200 </a:t>
            </a:r>
            <a:r>
              <a:rPr lang="en-US" dirty="0">
                <a:latin typeface="Century Gothic" panose="020B0502020202020204" pitchFamily="34" charset="0"/>
              </a:rPr>
              <a:t>to be available for the next </a:t>
            </a:r>
            <a:r>
              <a:rPr lang="en-US" dirty="0" smtClean="0">
                <a:latin typeface="Century Gothic" panose="020B0502020202020204" pitchFamily="34" charset="0"/>
              </a:rPr>
              <a:t>athletic event.</a:t>
            </a:r>
            <a:endParaRPr lang="en-US" dirty="0">
              <a:latin typeface="Century Gothic" panose="020B0502020202020204" pitchFamily="34" charset="0"/>
            </a:endParaRPr>
          </a:p>
          <a:p>
            <a:endParaRPr lang="en-US" dirty="0" smtClean="0">
              <a:latin typeface="Century Gothic" panose="020B0502020202020204" pitchFamily="34" charset="0"/>
            </a:endParaRPr>
          </a:p>
          <a:p>
            <a:r>
              <a:rPr lang="en-US" dirty="0" smtClean="0">
                <a:latin typeface="Century Gothic" panose="020B0502020202020204" pitchFamily="34" charset="0"/>
              </a:rPr>
              <a:t>9) </a:t>
            </a:r>
            <a:r>
              <a:rPr lang="en-US" dirty="0">
                <a:latin typeface="Century Gothic" panose="020B0502020202020204" pitchFamily="34" charset="0"/>
              </a:rPr>
              <a:t>The Principal/ Staff member will turn in the $200 at the end of the year </a:t>
            </a:r>
            <a:r>
              <a:rPr lang="en-US" dirty="0" smtClean="0">
                <a:latin typeface="Century Gothic" panose="020B0502020202020204" pitchFamily="34" charset="0"/>
              </a:rPr>
              <a:t>after </a:t>
            </a:r>
            <a:r>
              <a:rPr lang="en-US" dirty="0">
                <a:latin typeface="Century Gothic" panose="020B0502020202020204" pitchFamily="34" charset="0"/>
              </a:rPr>
              <a:t>the </a:t>
            </a:r>
            <a:r>
              <a:rPr lang="en-US" dirty="0" smtClean="0">
                <a:latin typeface="Century Gothic" panose="020B0502020202020204" pitchFamily="34" charset="0"/>
              </a:rPr>
              <a:t>last athletic </a:t>
            </a:r>
            <a:r>
              <a:rPr lang="en-US" dirty="0">
                <a:latin typeface="Century Gothic" panose="020B0502020202020204" pitchFamily="34" charset="0"/>
              </a:rPr>
              <a:t>event </a:t>
            </a:r>
            <a:r>
              <a:rPr lang="en-US" dirty="0" smtClean="0">
                <a:latin typeface="Century Gothic" panose="020B0502020202020204" pitchFamily="34" charset="0"/>
              </a:rPr>
              <a:t>ends.</a:t>
            </a:r>
            <a:endParaRPr lang="en-US" dirty="0">
              <a:latin typeface="Century Gothic" panose="020B0502020202020204" pitchFamily="34" charset="0"/>
            </a:endParaRPr>
          </a:p>
          <a:p>
            <a:endParaRPr lang="en-US" dirty="0" smtClean="0">
              <a:latin typeface="Century Gothic" panose="020B0502020202020204" pitchFamily="34" charset="0"/>
            </a:endParaRPr>
          </a:p>
          <a:p>
            <a:r>
              <a:rPr lang="en-US" dirty="0" smtClean="0">
                <a:latin typeface="Century Gothic" panose="020B0502020202020204" pitchFamily="34" charset="0"/>
              </a:rPr>
              <a:t>10) </a:t>
            </a:r>
            <a:r>
              <a:rPr lang="en-US" dirty="0">
                <a:latin typeface="Century Gothic" panose="020B0502020202020204" pitchFamily="34" charset="0"/>
              </a:rPr>
              <a:t>This option </a:t>
            </a:r>
            <a:r>
              <a:rPr lang="en-US" dirty="0" smtClean="0">
                <a:latin typeface="Century Gothic" panose="020B0502020202020204" pitchFamily="34" charset="0"/>
              </a:rPr>
              <a:t>is offered </a:t>
            </a:r>
            <a:r>
              <a:rPr lang="en-US" dirty="0">
                <a:latin typeface="Century Gothic" panose="020B0502020202020204" pitchFamily="34" charset="0"/>
              </a:rPr>
              <a:t>to eliminate having to request start up change for every athletic event.</a:t>
            </a:r>
          </a:p>
        </p:txBody>
      </p:sp>
      <p:sp>
        <p:nvSpPr>
          <p:cNvPr id="6" name="Title 5"/>
          <p:cNvSpPr>
            <a:spLocks noGrp="1"/>
          </p:cNvSpPr>
          <p:nvPr>
            <p:ph type="title"/>
          </p:nvPr>
        </p:nvSpPr>
        <p:spPr>
          <a:xfrm>
            <a:off x="1476463" y="92278"/>
            <a:ext cx="6679178" cy="620415"/>
          </a:xfrm>
        </p:spPr>
        <p:txBody>
          <a:bodyPr/>
          <a:lstStyle/>
          <a:p>
            <a:r>
              <a:rPr lang="en-US" sz="2000" b="1" dirty="0">
                <a:solidFill>
                  <a:schemeClr val="tx1"/>
                </a:solidFill>
                <a:latin typeface="Century Gothic" panose="020B0502020202020204" pitchFamily="34" charset="0"/>
              </a:rPr>
              <a:t>Start Up Change for Athletics at School </a:t>
            </a:r>
            <a:r>
              <a:rPr lang="en-US" sz="2000" b="1" dirty="0" smtClean="0">
                <a:solidFill>
                  <a:schemeClr val="tx1"/>
                </a:solidFill>
                <a:latin typeface="Century Gothic" panose="020B0502020202020204" pitchFamily="34" charset="0"/>
              </a:rPr>
              <a:t>Sites </a:t>
            </a:r>
            <a:br>
              <a:rPr lang="en-US" sz="2000" b="1" dirty="0" smtClean="0">
                <a:solidFill>
                  <a:schemeClr val="tx1"/>
                </a:solidFill>
                <a:latin typeface="Century Gothic" panose="020B0502020202020204" pitchFamily="34" charset="0"/>
              </a:rPr>
            </a:br>
            <a:r>
              <a:rPr lang="en-US" sz="2000" b="1" dirty="0" smtClean="0">
                <a:solidFill>
                  <a:schemeClr val="tx1"/>
                </a:solidFill>
                <a:latin typeface="Century Gothic" panose="020B0502020202020204" pitchFamily="34" charset="0"/>
              </a:rPr>
              <a:t>(cont.)</a:t>
            </a:r>
            <a:endParaRPr lang="en-US" sz="2000" b="1" dirty="0">
              <a:solidFill>
                <a:schemeClr val="tx1"/>
              </a:solidFill>
            </a:endParaRPr>
          </a:p>
        </p:txBody>
      </p:sp>
    </p:spTree>
    <p:extLst>
      <p:ext uri="{BB962C8B-B14F-4D97-AF65-F5344CB8AC3E}">
        <p14:creationId xmlns:p14="http://schemas.microsoft.com/office/powerpoint/2010/main" val="11823762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32"/>
        <p:cNvGrpSpPr/>
        <p:nvPr/>
      </p:nvGrpSpPr>
      <p:grpSpPr>
        <a:xfrm>
          <a:off x="0" y="0"/>
          <a:ext cx="0" cy="0"/>
          <a:chOff x="0" y="0"/>
          <a:chExt cx="0" cy="0"/>
        </a:xfrm>
      </p:grpSpPr>
      <p:sp>
        <p:nvSpPr>
          <p:cNvPr id="5" name="Title 4"/>
          <p:cNvSpPr>
            <a:spLocks noGrp="1"/>
          </p:cNvSpPr>
          <p:nvPr>
            <p:ph type="title"/>
          </p:nvPr>
        </p:nvSpPr>
        <p:spPr/>
        <p:txBody>
          <a:bodyPr/>
          <a:lstStyle/>
          <a:p>
            <a:pPr algn="ctr"/>
            <a:r>
              <a:rPr lang="en-US" sz="2400" dirty="0" smtClean="0">
                <a:solidFill>
                  <a:srgbClr val="035775"/>
                </a:solidFill>
                <a:latin typeface="Century Gothic" panose="020B0502020202020204" pitchFamily="34" charset="0"/>
              </a:rPr>
              <a:t/>
            </a:r>
            <a:br>
              <a:rPr lang="en-US" sz="2400" dirty="0" smtClean="0">
                <a:solidFill>
                  <a:srgbClr val="035775"/>
                </a:solidFill>
                <a:latin typeface="Century Gothic" panose="020B0502020202020204" pitchFamily="34" charset="0"/>
              </a:rPr>
            </a:br>
            <a:r>
              <a:rPr lang="en-US" sz="2400" dirty="0">
                <a:solidFill>
                  <a:srgbClr val="035775"/>
                </a:solidFill>
                <a:latin typeface="Century Gothic" panose="020B0502020202020204" pitchFamily="34" charset="0"/>
              </a:rPr>
              <a:t/>
            </a:r>
            <a:br>
              <a:rPr lang="en-US" sz="2400" dirty="0">
                <a:solidFill>
                  <a:srgbClr val="035775"/>
                </a:solidFill>
                <a:latin typeface="Century Gothic" panose="020B0502020202020204" pitchFamily="34" charset="0"/>
              </a:rPr>
            </a:br>
            <a:r>
              <a:rPr lang="en-US" sz="2400" dirty="0" smtClean="0">
                <a:solidFill>
                  <a:srgbClr val="035775"/>
                </a:solidFill>
                <a:latin typeface="Century Gothic" panose="020B0502020202020204" pitchFamily="34" charset="0"/>
              </a:rPr>
              <a:t/>
            </a:r>
            <a:br>
              <a:rPr lang="en-US" sz="2400" dirty="0" smtClean="0">
                <a:solidFill>
                  <a:srgbClr val="035775"/>
                </a:solidFill>
                <a:latin typeface="Century Gothic" panose="020B0502020202020204" pitchFamily="34" charset="0"/>
              </a:rPr>
            </a:br>
            <a:r>
              <a:rPr lang="en-US" sz="2400" dirty="0">
                <a:solidFill>
                  <a:srgbClr val="035775"/>
                </a:solidFill>
                <a:latin typeface="Century Gothic" panose="020B0502020202020204" pitchFamily="34" charset="0"/>
              </a:rPr>
              <a:t/>
            </a:r>
            <a:br>
              <a:rPr lang="en-US" sz="2400" dirty="0">
                <a:solidFill>
                  <a:srgbClr val="035775"/>
                </a:solidFill>
                <a:latin typeface="Century Gothic" panose="020B0502020202020204" pitchFamily="34" charset="0"/>
              </a:rPr>
            </a:br>
            <a:r>
              <a:rPr lang="en-US" sz="2400" dirty="0" smtClean="0">
                <a:solidFill>
                  <a:srgbClr val="035775"/>
                </a:solidFill>
                <a:latin typeface="Century Gothic" panose="020B0502020202020204" pitchFamily="34" charset="0"/>
              </a:rPr>
              <a:t/>
            </a:r>
            <a:br>
              <a:rPr lang="en-US" sz="2400" dirty="0" smtClean="0">
                <a:solidFill>
                  <a:srgbClr val="035775"/>
                </a:solidFill>
                <a:latin typeface="Century Gothic" panose="020B0502020202020204" pitchFamily="34" charset="0"/>
              </a:rPr>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endParaRPr lang="en-US" sz="2900" dirty="0">
              <a:latin typeface="Century Gothic" panose="020B0502020202020204" pitchFamily="34" charset="0"/>
            </a:endParaRPr>
          </a:p>
        </p:txBody>
      </p:sp>
      <p:sp>
        <p:nvSpPr>
          <p:cNvPr id="6" name="Rectangle 5"/>
          <p:cNvSpPr/>
          <p:nvPr/>
        </p:nvSpPr>
        <p:spPr>
          <a:xfrm>
            <a:off x="721426" y="584947"/>
            <a:ext cx="7635921" cy="2893100"/>
          </a:xfrm>
          <a:prstGeom prst="rect">
            <a:avLst/>
          </a:prstGeom>
        </p:spPr>
        <p:txBody>
          <a:bodyPr wrap="square">
            <a:spAutoFit/>
          </a:bodyPr>
          <a:lstStyle/>
          <a:p>
            <a:pPr marL="0" indent="0" algn="ctr">
              <a:buNone/>
            </a:pPr>
            <a:r>
              <a:rPr lang="en-US" sz="2400" dirty="0" smtClean="0">
                <a:solidFill>
                  <a:srgbClr val="035775"/>
                </a:solidFill>
                <a:latin typeface="Century Gothic" panose="020B0502020202020204" pitchFamily="34" charset="0"/>
              </a:rPr>
              <a:t>Dustin Brown - Lead </a:t>
            </a:r>
            <a:r>
              <a:rPr lang="en-US" sz="2400" dirty="0">
                <a:solidFill>
                  <a:srgbClr val="035775"/>
                </a:solidFill>
                <a:latin typeface="Century Gothic" panose="020B0502020202020204" pitchFamily="34" charset="0"/>
              </a:rPr>
              <a:t>Courier</a:t>
            </a:r>
          </a:p>
          <a:p>
            <a:pPr marL="0" indent="0" algn="ctr">
              <a:buNone/>
            </a:pPr>
            <a:r>
              <a:rPr lang="en-US" sz="2400" dirty="0">
                <a:solidFill>
                  <a:srgbClr val="FF3300"/>
                </a:solidFill>
                <a:latin typeface="Century Gothic" panose="020B0502020202020204" pitchFamily="34" charset="0"/>
              </a:rPr>
              <a:t>dcbrown1@okcps.org</a:t>
            </a:r>
          </a:p>
          <a:p>
            <a:pPr marL="0" indent="0" algn="ctr">
              <a:buNone/>
            </a:pPr>
            <a:r>
              <a:rPr lang="en-US" sz="2400" dirty="0" smtClean="0">
                <a:solidFill>
                  <a:srgbClr val="035775"/>
                </a:solidFill>
                <a:latin typeface="Century Gothic" panose="020B0502020202020204" pitchFamily="34" charset="0"/>
              </a:rPr>
              <a:t>405-587-1115</a:t>
            </a:r>
          </a:p>
          <a:p>
            <a:pPr marL="0" indent="0" algn="ctr">
              <a:buNone/>
            </a:pPr>
            <a:endParaRPr lang="en-US" sz="1000" dirty="0" smtClean="0">
              <a:solidFill>
                <a:srgbClr val="035775"/>
              </a:solidFill>
              <a:latin typeface="Century Gothic" panose="020B0502020202020204" pitchFamily="34" charset="0"/>
            </a:endParaRPr>
          </a:p>
          <a:p>
            <a:pPr marL="0" indent="0" algn="ctr">
              <a:buNone/>
            </a:pPr>
            <a:r>
              <a:rPr lang="en-US" dirty="0" smtClean="0">
                <a:solidFill>
                  <a:srgbClr val="035775"/>
                </a:solidFill>
                <a:latin typeface="Century Gothic" panose="020B0502020202020204" pitchFamily="34" charset="0"/>
              </a:rPr>
              <a:t>Blank Safe Deposit &amp; Pick-Up log located at OKCPS.org&gt;Departments&gt;Financial Services&gt;School Finance Resource Page&gt; Courier Services</a:t>
            </a:r>
          </a:p>
          <a:p>
            <a:pPr marL="0" indent="0" algn="ctr">
              <a:buNone/>
            </a:pPr>
            <a:endParaRPr lang="en-US" sz="1200" dirty="0" smtClean="0">
              <a:solidFill>
                <a:srgbClr val="035775"/>
              </a:solidFill>
              <a:latin typeface="Century Gothic" panose="020B0502020202020204" pitchFamily="34" charset="0"/>
            </a:endParaRPr>
          </a:p>
          <a:p>
            <a:pPr marL="0" indent="0" algn="ctr">
              <a:buNone/>
            </a:pPr>
            <a:r>
              <a:rPr lang="en-US" sz="2400" b="1" dirty="0" smtClean="0">
                <a:solidFill>
                  <a:schemeClr val="tx1"/>
                </a:solidFill>
                <a:latin typeface="Century Gothic" panose="020B0502020202020204" pitchFamily="34" charset="0"/>
              </a:rPr>
              <a:t>General Rule</a:t>
            </a:r>
            <a:r>
              <a:rPr lang="en-US" sz="2400" dirty="0" smtClean="0">
                <a:solidFill>
                  <a:srgbClr val="035775"/>
                </a:solidFill>
                <a:latin typeface="Century Gothic" panose="020B0502020202020204" pitchFamily="34" charset="0"/>
              </a:rPr>
              <a:t>: </a:t>
            </a:r>
            <a:r>
              <a:rPr lang="en-US" sz="1800" dirty="0" smtClean="0">
                <a:solidFill>
                  <a:srgbClr val="035775"/>
                </a:solidFill>
                <a:latin typeface="Century Gothic" panose="020B0502020202020204" pitchFamily="34" charset="0"/>
              </a:rPr>
              <a:t>If the students are not in school session,</a:t>
            </a:r>
          </a:p>
          <a:p>
            <a:pPr marL="0" indent="0" algn="ctr">
              <a:buNone/>
            </a:pPr>
            <a:r>
              <a:rPr lang="en-US" sz="1800" dirty="0">
                <a:solidFill>
                  <a:srgbClr val="035775"/>
                </a:solidFill>
                <a:latin typeface="Century Gothic" panose="020B0502020202020204" pitchFamily="34" charset="0"/>
              </a:rPr>
              <a:t> </a:t>
            </a:r>
            <a:r>
              <a:rPr lang="en-US" sz="1800" dirty="0" smtClean="0">
                <a:solidFill>
                  <a:srgbClr val="035775"/>
                </a:solidFill>
                <a:latin typeface="Century Gothic" panose="020B0502020202020204" pitchFamily="34" charset="0"/>
              </a:rPr>
              <a:t>      the Courier service will not run. You will need to take </a:t>
            </a:r>
          </a:p>
          <a:p>
            <a:pPr marL="0" indent="0" algn="ctr">
              <a:buNone/>
            </a:pPr>
            <a:r>
              <a:rPr lang="en-US" sz="1800" dirty="0" smtClean="0">
                <a:solidFill>
                  <a:srgbClr val="035775"/>
                </a:solidFill>
                <a:latin typeface="Century Gothic" panose="020B0502020202020204" pitchFamily="34" charset="0"/>
              </a:rPr>
              <a:t>deposits to the bank.</a:t>
            </a:r>
          </a:p>
        </p:txBody>
      </p:sp>
      <p:pic>
        <p:nvPicPr>
          <p:cNvPr id="7" name="Google Shape;342;p12"/>
          <p:cNvPicPr/>
          <p:nvPr/>
        </p:nvPicPr>
        <p:blipFill>
          <a:blip r:embed="rId3">
            <a:alphaModFix/>
          </a:blip>
          <a:stretch>
            <a:fillRect/>
          </a:stretch>
        </p:blipFill>
        <p:spPr>
          <a:xfrm>
            <a:off x="0" y="0"/>
            <a:ext cx="1298864" cy="1108587"/>
          </a:xfrm>
          <a:prstGeom prst="rect">
            <a:avLst/>
          </a:prstGeom>
          <a:noFill/>
          <a:ln>
            <a:noFill/>
          </a:ln>
        </p:spPr>
      </p:pic>
      <p:sp>
        <p:nvSpPr>
          <p:cNvPr id="2" name="Rectangle 1"/>
          <p:cNvSpPr/>
          <p:nvPr/>
        </p:nvSpPr>
        <p:spPr>
          <a:xfrm>
            <a:off x="3120320" y="0"/>
            <a:ext cx="3475462" cy="538609"/>
          </a:xfrm>
          <a:prstGeom prst="rect">
            <a:avLst/>
          </a:prstGeom>
        </p:spPr>
        <p:txBody>
          <a:bodyPr wrap="square">
            <a:spAutoFit/>
          </a:bodyPr>
          <a:lstStyle/>
          <a:p>
            <a:r>
              <a:rPr lang="en-US" sz="2900" dirty="0">
                <a:solidFill>
                  <a:srgbClr val="035775"/>
                </a:solidFill>
                <a:latin typeface="Century Gothic" panose="020B0502020202020204" pitchFamily="34" charset="0"/>
                <a:sym typeface="Barlow Condensed SemiBold"/>
              </a:rPr>
              <a:t>Courier Service</a:t>
            </a:r>
            <a:endParaRPr lang="en-US" dirty="0"/>
          </a:p>
        </p:txBody>
      </p:sp>
    </p:spTree>
    <p:extLst>
      <p:ext uri="{BB962C8B-B14F-4D97-AF65-F5344CB8AC3E}">
        <p14:creationId xmlns:p14="http://schemas.microsoft.com/office/powerpoint/2010/main" val="80993671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22200" y="0"/>
            <a:ext cx="4899600" cy="867335"/>
          </a:xfrm>
        </p:spPr>
        <p:txBody>
          <a:bodyPr/>
          <a:lstStyle/>
          <a:p>
            <a:r>
              <a:rPr lang="en-US" sz="2800" b="1" dirty="0" smtClean="0">
                <a:solidFill>
                  <a:schemeClr val="tx1"/>
                </a:solidFill>
                <a:latin typeface="Century Gothic" panose="020B0502020202020204" pitchFamily="34" charset="0"/>
              </a:rPr>
              <a:t>During </a:t>
            </a:r>
            <a:r>
              <a:rPr lang="en-US" sz="2800" b="1" dirty="0">
                <a:solidFill>
                  <a:schemeClr val="tx1"/>
                </a:solidFill>
                <a:latin typeface="Century Gothic" panose="020B0502020202020204" pitchFamily="34" charset="0"/>
              </a:rPr>
              <a:t>the Year Actions:</a:t>
            </a:r>
          </a:p>
        </p:txBody>
      </p:sp>
      <p:pic>
        <p:nvPicPr>
          <p:cNvPr id="3" name="Google Shape;342;p12"/>
          <p:cNvPicPr/>
          <p:nvPr/>
        </p:nvPicPr>
        <p:blipFill>
          <a:blip r:embed="rId2">
            <a:alphaModFix/>
          </a:blip>
          <a:stretch>
            <a:fillRect/>
          </a:stretch>
        </p:blipFill>
        <p:spPr>
          <a:xfrm>
            <a:off x="0" y="0"/>
            <a:ext cx="1298864" cy="1108587"/>
          </a:xfrm>
          <a:prstGeom prst="rect">
            <a:avLst/>
          </a:prstGeom>
          <a:noFill/>
          <a:ln>
            <a:noFill/>
          </a:ln>
        </p:spPr>
      </p:pic>
      <p:sp>
        <p:nvSpPr>
          <p:cNvPr id="4" name="Rectangle 3"/>
          <p:cNvSpPr/>
          <p:nvPr/>
        </p:nvSpPr>
        <p:spPr>
          <a:xfrm>
            <a:off x="1298864" y="1169894"/>
            <a:ext cx="7233294" cy="1200329"/>
          </a:xfrm>
          <a:prstGeom prst="rect">
            <a:avLst/>
          </a:prstGeom>
        </p:spPr>
        <p:txBody>
          <a:bodyPr wrap="square">
            <a:spAutoFit/>
          </a:bodyPr>
          <a:lstStyle/>
          <a:p>
            <a:pPr marL="285750" indent="-285750">
              <a:buFont typeface="Arial" panose="020B0604020202020204" pitchFamily="34" charset="0"/>
              <a:buChar char="•"/>
            </a:pPr>
            <a:r>
              <a:rPr lang="en-US" sz="1800" dirty="0" smtClean="0">
                <a:latin typeface="Century Gothic" panose="020B0502020202020204" pitchFamily="34" charset="0"/>
              </a:rPr>
              <a:t>Arbiter pay will still pay the officials and the workers.</a:t>
            </a:r>
          </a:p>
          <a:p>
            <a:pPr marL="285750" indent="-285750">
              <a:buFont typeface="Arial" panose="020B0604020202020204" pitchFamily="34" charset="0"/>
              <a:buChar char="•"/>
            </a:pPr>
            <a:endParaRPr lang="en-US" sz="1800" dirty="0" smtClean="0">
              <a:latin typeface="Century Gothic" panose="020B0502020202020204" pitchFamily="34" charset="0"/>
            </a:endParaRPr>
          </a:p>
          <a:p>
            <a:pPr marL="285750" indent="-285750">
              <a:buFont typeface="Arial" panose="020B0604020202020204" pitchFamily="34" charset="0"/>
              <a:buChar char="•"/>
            </a:pPr>
            <a:r>
              <a:rPr lang="en-US" sz="1800" dirty="0" smtClean="0">
                <a:latin typeface="Century Gothic" panose="020B0502020202020204" pitchFamily="34" charset="0"/>
              </a:rPr>
              <a:t>School sites will still buy the equipment for all of the sports teams.</a:t>
            </a:r>
            <a:endParaRPr lang="en-US" sz="1800" dirty="0">
              <a:latin typeface="Century Gothic" panose="020B0502020202020204" pitchFamily="34" charset="0"/>
            </a:endParaRPr>
          </a:p>
        </p:txBody>
      </p:sp>
    </p:spTree>
    <p:extLst>
      <p:ext uri="{BB962C8B-B14F-4D97-AF65-F5344CB8AC3E}">
        <p14:creationId xmlns:p14="http://schemas.microsoft.com/office/powerpoint/2010/main" val="120458797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22200" y="0"/>
            <a:ext cx="4899600" cy="867335"/>
          </a:xfrm>
        </p:spPr>
        <p:txBody>
          <a:bodyPr/>
          <a:lstStyle/>
          <a:p>
            <a:r>
              <a:rPr lang="en-US" sz="2800" b="1" dirty="0" smtClean="0">
                <a:solidFill>
                  <a:schemeClr val="tx1"/>
                </a:solidFill>
                <a:latin typeface="Century Gothic" panose="020B0502020202020204" pitchFamily="34" charset="0"/>
              </a:rPr>
              <a:t>During the year </a:t>
            </a:r>
            <a:br>
              <a:rPr lang="en-US" sz="2800" b="1" dirty="0" smtClean="0">
                <a:solidFill>
                  <a:schemeClr val="tx1"/>
                </a:solidFill>
                <a:latin typeface="Century Gothic" panose="020B0502020202020204" pitchFamily="34" charset="0"/>
              </a:rPr>
            </a:br>
            <a:r>
              <a:rPr lang="en-US" sz="2800" b="1" dirty="0" smtClean="0">
                <a:solidFill>
                  <a:schemeClr val="tx1"/>
                </a:solidFill>
                <a:latin typeface="Century Gothic" panose="020B0502020202020204" pitchFamily="34" charset="0"/>
              </a:rPr>
              <a:t>Best Practices:</a:t>
            </a:r>
            <a:endParaRPr lang="en-US" sz="2800" b="1" dirty="0">
              <a:solidFill>
                <a:schemeClr val="tx1"/>
              </a:solidFill>
              <a:latin typeface="Century Gothic" panose="020B0502020202020204" pitchFamily="34" charset="0"/>
            </a:endParaRPr>
          </a:p>
        </p:txBody>
      </p:sp>
      <p:pic>
        <p:nvPicPr>
          <p:cNvPr id="3" name="Google Shape;342;p12"/>
          <p:cNvPicPr/>
          <p:nvPr/>
        </p:nvPicPr>
        <p:blipFill>
          <a:blip r:embed="rId2">
            <a:alphaModFix/>
          </a:blip>
          <a:stretch>
            <a:fillRect/>
          </a:stretch>
        </p:blipFill>
        <p:spPr>
          <a:xfrm>
            <a:off x="0" y="0"/>
            <a:ext cx="1298864" cy="1108587"/>
          </a:xfrm>
          <a:prstGeom prst="rect">
            <a:avLst/>
          </a:prstGeom>
          <a:noFill/>
          <a:ln>
            <a:noFill/>
          </a:ln>
        </p:spPr>
      </p:pic>
      <p:sp>
        <p:nvSpPr>
          <p:cNvPr id="4" name="Rectangle 3"/>
          <p:cNvSpPr/>
          <p:nvPr/>
        </p:nvSpPr>
        <p:spPr>
          <a:xfrm>
            <a:off x="1219350" y="792207"/>
            <a:ext cx="7233294" cy="4247317"/>
          </a:xfrm>
          <a:prstGeom prst="rect">
            <a:avLst/>
          </a:prstGeom>
        </p:spPr>
        <p:txBody>
          <a:bodyPr wrap="square">
            <a:spAutoFit/>
          </a:bodyPr>
          <a:lstStyle/>
          <a:p>
            <a:pPr marL="285750" indent="-285750">
              <a:buFont typeface="Arial" panose="020B0604020202020204" pitchFamily="34" charset="0"/>
              <a:buChar char="•"/>
            </a:pPr>
            <a:r>
              <a:rPr lang="en-US" sz="1800" dirty="0" smtClean="0">
                <a:latin typeface="Century Gothic" panose="020B0502020202020204" pitchFamily="34" charset="0"/>
              </a:rPr>
              <a:t>Make necessary purchases before the end of the school year. For </a:t>
            </a:r>
            <a:r>
              <a:rPr lang="en-US" sz="1800" dirty="0" smtClean="0">
                <a:solidFill>
                  <a:schemeClr val="tx1"/>
                </a:solidFill>
                <a:latin typeface="Century Gothic" panose="020B0502020202020204" pitchFamily="34" charset="0"/>
              </a:rPr>
              <a:t>example:</a:t>
            </a:r>
            <a:r>
              <a:rPr lang="en-US" sz="1800" dirty="0" smtClean="0">
                <a:latin typeface="Century Gothic" panose="020B0502020202020204" pitchFamily="34" charset="0"/>
              </a:rPr>
              <a:t> T-shirt orders at the end of the year </a:t>
            </a:r>
            <a:r>
              <a:rPr lang="en-US" sz="1800" dirty="0" smtClean="0">
                <a:solidFill>
                  <a:srgbClr val="FF0000"/>
                </a:solidFill>
                <a:latin typeface="Century Gothic" panose="020B0502020202020204" pitchFamily="34" charset="0"/>
              </a:rPr>
              <a:t>to </a:t>
            </a:r>
            <a:r>
              <a:rPr lang="en-US" sz="1800" dirty="0">
                <a:solidFill>
                  <a:srgbClr val="FF0000"/>
                </a:solidFill>
                <a:latin typeface="Century Gothic" panose="020B0502020202020204" pitchFamily="34" charset="0"/>
              </a:rPr>
              <a:t>sell at enrollment </a:t>
            </a:r>
            <a:r>
              <a:rPr lang="en-US" sz="1800" dirty="0" smtClean="0">
                <a:solidFill>
                  <a:srgbClr val="FF0000"/>
                </a:solidFill>
                <a:latin typeface="Century Gothic" panose="020B0502020202020204" pitchFamily="34" charset="0"/>
              </a:rPr>
              <a:t>time</a:t>
            </a:r>
            <a:r>
              <a:rPr lang="en-US" sz="1800" dirty="0" smtClean="0">
                <a:latin typeface="Century Gothic" panose="020B0502020202020204" pitchFamily="34" charset="0"/>
              </a:rPr>
              <a:t> the next fiscal year. All Shirts must be approved by Communications Jessica </a:t>
            </a:r>
            <a:r>
              <a:rPr lang="en-US" sz="1800" dirty="0" err="1" smtClean="0">
                <a:latin typeface="Century Gothic" panose="020B0502020202020204" pitchFamily="34" charset="0"/>
              </a:rPr>
              <a:t>Haque</a:t>
            </a:r>
            <a:r>
              <a:rPr lang="en-US" sz="1800" dirty="0" smtClean="0">
                <a:latin typeface="Century Gothic" panose="020B0502020202020204" pitchFamily="34" charset="0"/>
              </a:rPr>
              <a:t> for Branding.</a:t>
            </a:r>
          </a:p>
          <a:p>
            <a:pPr marL="285750" indent="-285750">
              <a:buFont typeface="Arial" panose="020B0604020202020204" pitchFamily="34" charset="0"/>
              <a:buChar char="•"/>
            </a:pPr>
            <a:endParaRPr lang="en-US" sz="1800" dirty="0" smtClean="0">
              <a:latin typeface="Century Gothic" panose="020B0502020202020204" pitchFamily="34" charset="0"/>
            </a:endParaRPr>
          </a:p>
          <a:p>
            <a:pPr marL="285750" indent="-285750">
              <a:buFont typeface="Arial" panose="020B0604020202020204" pitchFamily="34" charset="0"/>
              <a:buChar char="•"/>
            </a:pPr>
            <a:r>
              <a:rPr lang="en-US" sz="1800" dirty="0" smtClean="0">
                <a:latin typeface="Century Gothic" panose="020B0502020202020204" pitchFamily="34" charset="0"/>
              </a:rPr>
              <a:t>If you place your orders in the months of April or May you are likely to have the T- shirts before the end of the year and the PO does not have carryover into the next fiscal year.</a:t>
            </a:r>
          </a:p>
          <a:p>
            <a:pPr marL="285750" indent="-285750">
              <a:buFont typeface="Arial" panose="020B0604020202020204" pitchFamily="34" charset="0"/>
              <a:buChar char="•"/>
            </a:pPr>
            <a:endParaRPr lang="en-US" sz="1800" dirty="0">
              <a:latin typeface="Century Gothic" panose="020B0502020202020204" pitchFamily="34" charset="0"/>
            </a:endParaRPr>
          </a:p>
          <a:p>
            <a:pPr marL="285750" indent="-285750">
              <a:buFont typeface="Arial" panose="020B0604020202020204" pitchFamily="34" charset="0"/>
              <a:buChar char="•"/>
            </a:pPr>
            <a:r>
              <a:rPr lang="en-US" sz="1800" b="1" dirty="0" smtClean="0">
                <a:latin typeface="Century Gothic" panose="020B0502020202020204" pitchFamily="34" charset="0"/>
              </a:rPr>
              <a:t>When you put in a </a:t>
            </a:r>
            <a:r>
              <a:rPr lang="en-US" sz="1800" b="1" dirty="0" smtClean="0">
                <a:solidFill>
                  <a:srgbClr val="FF0000"/>
                </a:solidFill>
                <a:latin typeface="Century Gothic" panose="020B0502020202020204" pitchFamily="34" charset="0"/>
              </a:rPr>
              <a:t>line for shipping </a:t>
            </a:r>
            <a:r>
              <a:rPr lang="en-US" sz="1800" b="1" dirty="0" smtClean="0">
                <a:latin typeface="Century Gothic" panose="020B0502020202020204" pitchFamily="34" charset="0"/>
              </a:rPr>
              <a:t>put in the dollar amount in the quantity and the value price will be 1.00.</a:t>
            </a:r>
          </a:p>
          <a:p>
            <a:pPr marL="285750" indent="-285750">
              <a:buFont typeface="Arial" panose="020B0604020202020204" pitchFamily="34" charset="0"/>
              <a:buChar char="•"/>
            </a:pPr>
            <a:endParaRPr lang="en-US" sz="1800" dirty="0" smtClean="0">
              <a:latin typeface="Century Gothic" panose="020B0502020202020204" pitchFamily="34" charset="0"/>
            </a:endParaRPr>
          </a:p>
          <a:p>
            <a:pPr marL="285750" indent="-285750">
              <a:buFont typeface="Arial" panose="020B0604020202020204" pitchFamily="34" charset="0"/>
              <a:buChar char="•"/>
            </a:pPr>
            <a:r>
              <a:rPr lang="en-US" sz="1800" dirty="0" smtClean="0">
                <a:latin typeface="Century Gothic" panose="020B0502020202020204" pitchFamily="34" charset="0"/>
              </a:rPr>
              <a:t>Before placing your order be sure that the vendor will be able to deliver the items by the end of May.</a:t>
            </a:r>
          </a:p>
          <a:p>
            <a:pPr marL="285750" indent="-285750">
              <a:buFont typeface="Arial" panose="020B0604020202020204" pitchFamily="34" charset="0"/>
              <a:buChar char="•"/>
            </a:pPr>
            <a:endParaRPr lang="en-US" sz="1800" dirty="0" smtClean="0">
              <a:latin typeface="Century Gothic" panose="020B0502020202020204" pitchFamily="34" charset="0"/>
            </a:endParaRPr>
          </a:p>
        </p:txBody>
      </p:sp>
    </p:spTree>
    <p:extLst>
      <p:ext uri="{BB962C8B-B14F-4D97-AF65-F5344CB8AC3E}">
        <p14:creationId xmlns:p14="http://schemas.microsoft.com/office/powerpoint/2010/main" val="29252990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22200" y="0"/>
            <a:ext cx="4899600" cy="867335"/>
          </a:xfrm>
        </p:spPr>
        <p:txBody>
          <a:bodyPr/>
          <a:lstStyle/>
          <a:p>
            <a:r>
              <a:rPr lang="en-US" sz="2800" b="1" dirty="0" smtClean="0">
                <a:solidFill>
                  <a:schemeClr val="tx1"/>
                </a:solidFill>
                <a:latin typeface="Century Gothic" panose="020B0502020202020204" pitchFamily="34" charset="0"/>
              </a:rPr>
              <a:t>During the year </a:t>
            </a:r>
            <a:br>
              <a:rPr lang="en-US" sz="2800" b="1" dirty="0" smtClean="0">
                <a:solidFill>
                  <a:schemeClr val="tx1"/>
                </a:solidFill>
                <a:latin typeface="Century Gothic" panose="020B0502020202020204" pitchFamily="34" charset="0"/>
              </a:rPr>
            </a:br>
            <a:r>
              <a:rPr lang="en-US" sz="2800" b="1" dirty="0" smtClean="0">
                <a:solidFill>
                  <a:schemeClr val="tx1"/>
                </a:solidFill>
                <a:latin typeface="Century Gothic" panose="020B0502020202020204" pitchFamily="34" charset="0"/>
              </a:rPr>
              <a:t>Best Practices:</a:t>
            </a:r>
            <a:endParaRPr lang="en-US" sz="2800" b="1" dirty="0">
              <a:solidFill>
                <a:schemeClr val="tx1"/>
              </a:solidFill>
              <a:latin typeface="Century Gothic" panose="020B0502020202020204" pitchFamily="34" charset="0"/>
            </a:endParaRPr>
          </a:p>
        </p:txBody>
      </p:sp>
      <p:pic>
        <p:nvPicPr>
          <p:cNvPr id="3" name="Google Shape;342;p12"/>
          <p:cNvPicPr/>
          <p:nvPr/>
        </p:nvPicPr>
        <p:blipFill>
          <a:blip r:embed="rId2">
            <a:alphaModFix/>
          </a:blip>
          <a:stretch>
            <a:fillRect/>
          </a:stretch>
        </p:blipFill>
        <p:spPr>
          <a:xfrm>
            <a:off x="0" y="0"/>
            <a:ext cx="1298864" cy="1108587"/>
          </a:xfrm>
          <a:prstGeom prst="rect">
            <a:avLst/>
          </a:prstGeom>
          <a:noFill/>
          <a:ln>
            <a:noFill/>
          </a:ln>
        </p:spPr>
      </p:pic>
      <p:sp>
        <p:nvSpPr>
          <p:cNvPr id="4" name="Rectangle 3"/>
          <p:cNvSpPr/>
          <p:nvPr/>
        </p:nvSpPr>
        <p:spPr>
          <a:xfrm>
            <a:off x="1001864" y="1669774"/>
            <a:ext cx="7402665" cy="2308324"/>
          </a:xfrm>
          <a:prstGeom prst="rect">
            <a:avLst/>
          </a:prstGeom>
        </p:spPr>
        <p:txBody>
          <a:bodyPr wrap="square">
            <a:spAutoFit/>
          </a:bodyPr>
          <a:lstStyle/>
          <a:p>
            <a:pPr marL="285750" indent="-285750">
              <a:buFont typeface="Arial" panose="020B0604020202020204" pitchFamily="34" charset="0"/>
              <a:buChar char="•"/>
            </a:pPr>
            <a:r>
              <a:rPr lang="en-US" sz="1800" dirty="0" smtClean="0">
                <a:latin typeface="Century Gothic" panose="020B0502020202020204" pitchFamily="34" charset="0"/>
              </a:rPr>
              <a:t>Keep a </a:t>
            </a:r>
            <a:r>
              <a:rPr lang="en-US" sz="1800" u="sng" dirty="0" smtClean="0">
                <a:latin typeface="Century Gothic" panose="020B0502020202020204" pitchFamily="34" charset="0"/>
              </a:rPr>
              <a:t>SAP Tracking Log </a:t>
            </a:r>
            <a:r>
              <a:rPr lang="en-US" sz="1800" dirty="0" smtClean="0">
                <a:latin typeface="Century Gothic" panose="020B0502020202020204" pitchFamily="34" charset="0"/>
              </a:rPr>
              <a:t>for your PRs.  This will assist you with the status of the PR to PO and GR.</a:t>
            </a:r>
          </a:p>
          <a:p>
            <a:pPr marL="285750" indent="-285750">
              <a:buFont typeface="Arial" panose="020B0604020202020204" pitchFamily="34" charset="0"/>
              <a:buChar char="•"/>
            </a:pPr>
            <a:endParaRPr lang="en-US" sz="1800" dirty="0" smtClean="0">
              <a:latin typeface="Century Gothic" panose="020B0502020202020204" pitchFamily="34" charset="0"/>
            </a:endParaRPr>
          </a:p>
          <a:p>
            <a:pPr marL="285750" indent="-285750">
              <a:buFont typeface="Arial" panose="020B0604020202020204" pitchFamily="34" charset="0"/>
              <a:buChar char="•"/>
            </a:pPr>
            <a:r>
              <a:rPr lang="en-US" sz="1800" dirty="0" smtClean="0">
                <a:latin typeface="Century Gothic" panose="020B0502020202020204" pitchFamily="34" charset="0"/>
              </a:rPr>
              <a:t>The form is located on the Finance webpage </a:t>
            </a:r>
            <a:r>
              <a:rPr lang="en-US" sz="1800" dirty="0" smtClean="0">
                <a:solidFill>
                  <a:srgbClr val="FF0000"/>
                </a:solidFill>
                <a:latin typeface="Century Gothic" panose="020B0502020202020204" pitchFamily="34" charset="0"/>
              </a:rPr>
              <a:t>(go to Departments-Financial Services-School Accounting). </a:t>
            </a:r>
            <a:r>
              <a:rPr lang="en-US" sz="1800" dirty="0" smtClean="0">
                <a:latin typeface="Century Gothic" panose="020B0502020202020204" pitchFamily="34" charset="0"/>
              </a:rPr>
              <a:t>Download it to your desktop for easy access.</a:t>
            </a:r>
            <a:endParaRPr lang="en-US" sz="1800" dirty="0" smtClean="0">
              <a:solidFill>
                <a:srgbClr val="FF0000"/>
              </a:solidFill>
              <a:latin typeface="Century Gothic" panose="020B0502020202020204" pitchFamily="34" charset="0"/>
            </a:endParaRPr>
          </a:p>
          <a:p>
            <a:pPr marL="285750" indent="-285750">
              <a:buFont typeface="Arial" panose="020B0604020202020204" pitchFamily="34" charset="0"/>
              <a:buChar char="•"/>
            </a:pPr>
            <a:endParaRPr lang="en-US" sz="1800" dirty="0" smtClean="0">
              <a:latin typeface="Century Gothic" panose="020B0502020202020204" pitchFamily="34" charset="0"/>
            </a:endParaRPr>
          </a:p>
          <a:p>
            <a:pPr marL="285750" indent="-285750">
              <a:buFont typeface="Arial" panose="020B0604020202020204" pitchFamily="34" charset="0"/>
              <a:buChar char="•"/>
            </a:pPr>
            <a:r>
              <a:rPr lang="en-US" sz="1800" dirty="0" smtClean="0">
                <a:latin typeface="Century Gothic" panose="020B0502020202020204" pitchFamily="34" charset="0"/>
              </a:rPr>
              <a:t>The tracking log is on the next slide.</a:t>
            </a:r>
          </a:p>
        </p:txBody>
      </p:sp>
    </p:spTree>
    <p:extLst>
      <p:ext uri="{BB962C8B-B14F-4D97-AF65-F5344CB8AC3E}">
        <p14:creationId xmlns:p14="http://schemas.microsoft.com/office/powerpoint/2010/main" val="95456995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22200" y="0"/>
            <a:ext cx="4899600" cy="867335"/>
          </a:xfrm>
        </p:spPr>
        <p:txBody>
          <a:bodyPr/>
          <a:lstStyle/>
          <a:p>
            <a:r>
              <a:rPr lang="en-US" sz="2800" b="1" dirty="0" smtClean="0">
                <a:solidFill>
                  <a:schemeClr val="tx1"/>
                </a:solidFill>
                <a:latin typeface="Century Gothic" panose="020B0502020202020204" pitchFamily="34" charset="0"/>
              </a:rPr>
              <a:t>During the year </a:t>
            </a:r>
            <a:br>
              <a:rPr lang="en-US" sz="2800" b="1" dirty="0" smtClean="0">
                <a:solidFill>
                  <a:schemeClr val="tx1"/>
                </a:solidFill>
                <a:latin typeface="Century Gothic" panose="020B0502020202020204" pitchFamily="34" charset="0"/>
              </a:rPr>
            </a:br>
            <a:r>
              <a:rPr lang="en-US" sz="2800" b="1" dirty="0" smtClean="0">
                <a:solidFill>
                  <a:schemeClr val="tx1"/>
                </a:solidFill>
                <a:latin typeface="Century Gothic" panose="020B0502020202020204" pitchFamily="34" charset="0"/>
              </a:rPr>
              <a:t>Best Practices:</a:t>
            </a:r>
            <a:endParaRPr lang="en-US" sz="2800" b="1" dirty="0">
              <a:solidFill>
                <a:schemeClr val="tx1"/>
              </a:solidFill>
              <a:latin typeface="Century Gothic" panose="020B0502020202020204" pitchFamily="34" charset="0"/>
            </a:endParaRPr>
          </a:p>
        </p:txBody>
      </p:sp>
      <p:pic>
        <p:nvPicPr>
          <p:cNvPr id="3" name="Google Shape;342;p12"/>
          <p:cNvPicPr/>
          <p:nvPr/>
        </p:nvPicPr>
        <p:blipFill>
          <a:blip r:embed="rId2">
            <a:alphaModFix/>
          </a:blip>
          <a:stretch>
            <a:fillRect/>
          </a:stretch>
        </p:blipFill>
        <p:spPr>
          <a:xfrm>
            <a:off x="0" y="0"/>
            <a:ext cx="1298864" cy="1108587"/>
          </a:xfrm>
          <a:prstGeom prst="rect">
            <a:avLst/>
          </a:prstGeom>
          <a:noFill/>
          <a:ln>
            <a:noFill/>
          </a:ln>
        </p:spPr>
      </p:pic>
      <p:sp>
        <p:nvSpPr>
          <p:cNvPr id="4" name="Rectangle 3"/>
          <p:cNvSpPr/>
          <p:nvPr/>
        </p:nvSpPr>
        <p:spPr>
          <a:xfrm>
            <a:off x="1298864" y="1108587"/>
            <a:ext cx="7233294" cy="923330"/>
          </a:xfrm>
          <a:prstGeom prst="rect">
            <a:avLst/>
          </a:prstGeom>
        </p:spPr>
        <p:txBody>
          <a:bodyPr wrap="square">
            <a:spAutoFit/>
          </a:bodyPr>
          <a:lstStyle/>
          <a:p>
            <a:pPr marL="285750" indent="-285750">
              <a:buFont typeface="Arial" panose="020B0604020202020204" pitchFamily="34" charset="0"/>
              <a:buChar char="•"/>
            </a:pPr>
            <a:endParaRPr lang="en-US" sz="1800" dirty="0" smtClean="0">
              <a:solidFill>
                <a:srgbClr val="FF0000"/>
              </a:solidFill>
              <a:latin typeface="Century Gothic" panose="020B0502020202020204" pitchFamily="34" charset="0"/>
            </a:endParaRPr>
          </a:p>
          <a:p>
            <a:pPr marL="285750" indent="-285750">
              <a:buFont typeface="Arial" panose="020B0604020202020204" pitchFamily="34" charset="0"/>
              <a:buChar char="•"/>
            </a:pPr>
            <a:endParaRPr lang="en-US" sz="1800" dirty="0" smtClean="0">
              <a:latin typeface="Century Gothic" panose="020B0502020202020204" pitchFamily="34" charset="0"/>
            </a:endParaRPr>
          </a:p>
          <a:p>
            <a:pPr marL="285750" indent="-285750">
              <a:buFont typeface="Arial" panose="020B0604020202020204" pitchFamily="34" charset="0"/>
              <a:buChar char="•"/>
            </a:pPr>
            <a:endParaRPr lang="en-US" sz="1800" dirty="0" smtClean="0">
              <a:latin typeface="Century Gothic" panose="020B0502020202020204" pitchFamily="34" charset="0"/>
            </a:endParaRPr>
          </a:p>
        </p:txBody>
      </p:sp>
      <p:graphicFrame>
        <p:nvGraphicFramePr>
          <p:cNvPr id="5" name="Table 4"/>
          <p:cNvGraphicFramePr>
            <a:graphicFrameLocks noGrp="1"/>
          </p:cNvGraphicFramePr>
          <p:nvPr>
            <p:extLst>
              <p:ext uri="{D42A27DB-BD31-4B8C-83A1-F6EECF244321}">
                <p14:modId xmlns:p14="http://schemas.microsoft.com/office/powerpoint/2010/main" val="2217277565"/>
              </p:ext>
            </p:extLst>
          </p:nvPr>
        </p:nvGraphicFramePr>
        <p:xfrm>
          <a:off x="1686186" y="1108594"/>
          <a:ext cx="6660861" cy="6566361"/>
        </p:xfrm>
        <a:graphic>
          <a:graphicData uri="http://schemas.openxmlformats.org/drawingml/2006/table">
            <a:tbl>
              <a:tblPr/>
              <a:tblGrid>
                <a:gridCol w="367765">
                  <a:extLst>
                    <a:ext uri="{9D8B030D-6E8A-4147-A177-3AD203B41FA5}">
                      <a16:colId xmlns:a16="http://schemas.microsoft.com/office/drawing/2014/main" val="423847062"/>
                    </a:ext>
                  </a:extLst>
                </a:gridCol>
                <a:gridCol w="618372">
                  <a:extLst>
                    <a:ext uri="{9D8B030D-6E8A-4147-A177-3AD203B41FA5}">
                      <a16:colId xmlns:a16="http://schemas.microsoft.com/office/drawing/2014/main" val="3755955281"/>
                    </a:ext>
                  </a:extLst>
                </a:gridCol>
                <a:gridCol w="740744">
                  <a:extLst>
                    <a:ext uri="{9D8B030D-6E8A-4147-A177-3AD203B41FA5}">
                      <a16:colId xmlns:a16="http://schemas.microsoft.com/office/drawing/2014/main" val="1726735360"/>
                    </a:ext>
                  </a:extLst>
                </a:gridCol>
                <a:gridCol w="466536">
                  <a:extLst>
                    <a:ext uri="{9D8B030D-6E8A-4147-A177-3AD203B41FA5}">
                      <a16:colId xmlns:a16="http://schemas.microsoft.com/office/drawing/2014/main" val="2020292443"/>
                    </a:ext>
                  </a:extLst>
                </a:gridCol>
                <a:gridCol w="480675">
                  <a:extLst>
                    <a:ext uri="{9D8B030D-6E8A-4147-A177-3AD203B41FA5}">
                      <a16:colId xmlns:a16="http://schemas.microsoft.com/office/drawing/2014/main" val="3955911670"/>
                    </a:ext>
                  </a:extLst>
                </a:gridCol>
                <a:gridCol w="530156">
                  <a:extLst>
                    <a:ext uri="{9D8B030D-6E8A-4147-A177-3AD203B41FA5}">
                      <a16:colId xmlns:a16="http://schemas.microsoft.com/office/drawing/2014/main" val="51763647"/>
                    </a:ext>
                  </a:extLst>
                </a:gridCol>
                <a:gridCol w="593774">
                  <a:extLst>
                    <a:ext uri="{9D8B030D-6E8A-4147-A177-3AD203B41FA5}">
                      <a16:colId xmlns:a16="http://schemas.microsoft.com/office/drawing/2014/main" val="2263844547"/>
                    </a:ext>
                  </a:extLst>
                </a:gridCol>
                <a:gridCol w="530156">
                  <a:extLst>
                    <a:ext uri="{9D8B030D-6E8A-4147-A177-3AD203B41FA5}">
                      <a16:colId xmlns:a16="http://schemas.microsoft.com/office/drawing/2014/main" val="2758350028"/>
                    </a:ext>
                  </a:extLst>
                </a:gridCol>
                <a:gridCol w="685667">
                  <a:extLst>
                    <a:ext uri="{9D8B030D-6E8A-4147-A177-3AD203B41FA5}">
                      <a16:colId xmlns:a16="http://schemas.microsoft.com/office/drawing/2014/main" val="4111636951"/>
                    </a:ext>
                  </a:extLst>
                </a:gridCol>
                <a:gridCol w="586706">
                  <a:extLst>
                    <a:ext uri="{9D8B030D-6E8A-4147-A177-3AD203B41FA5}">
                      <a16:colId xmlns:a16="http://schemas.microsoft.com/office/drawing/2014/main" val="942733999"/>
                    </a:ext>
                  </a:extLst>
                </a:gridCol>
                <a:gridCol w="296911">
                  <a:extLst>
                    <a:ext uri="{9D8B030D-6E8A-4147-A177-3AD203B41FA5}">
                      <a16:colId xmlns:a16="http://schemas.microsoft.com/office/drawing/2014/main" val="1113994891"/>
                    </a:ext>
                  </a:extLst>
                </a:gridCol>
                <a:gridCol w="763399">
                  <a:extLst>
                    <a:ext uri="{9D8B030D-6E8A-4147-A177-3AD203B41FA5}">
                      <a16:colId xmlns:a16="http://schemas.microsoft.com/office/drawing/2014/main" val="1811398115"/>
                    </a:ext>
                  </a:extLst>
                </a:gridCol>
              </a:tblGrid>
              <a:tr h="381149">
                <a:tc>
                  <a:txBody>
                    <a:bodyPr/>
                    <a:lstStyle/>
                    <a:p>
                      <a:pPr algn="l" fontAlgn="b"/>
                      <a:r>
                        <a:rPr lang="en-US" sz="1200" b="0" i="0" u="none" strike="noStrike" dirty="0">
                          <a:solidFill>
                            <a:srgbClr val="000000"/>
                          </a:solidFill>
                          <a:effectLst/>
                          <a:latin typeface="Calibri" panose="020F0502020204030204" pitchFamily="34" charset="0"/>
                        </a:rPr>
                        <a:t>Date</a:t>
                      </a:r>
                    </a:p>
                  </a:txBody>
                  <a:tcPr marL="5017" marR="5017" marT="501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en-US" sz="1200" b="0" i="0" u="none" strike="noStrike" dirty="0" smtClean="0">
                          <a:solidFill>
                            <a:srgbClr val="000000"/>
                          </a:solidFill>
                          <a:effectLst/>
                          <a:latin typeface="Calibri" panose="020F0502020204030204" pitchFamily="34" charset="0"/>
                        </a:rPr>
                        <a:t>Tracking</a:t>
                      </a:r>
                    </a:p>
                    <a:p>
                      <a:pPr algn="ctr" fontAlgn="b"/>
                      <a:r>
                        <a:rPr lang="en-US" sz="1200" b="0" i="0" u="none" strike="noStrike" dirty="0" smtClean="0">
                          <a:solidFill>
                            <a:srgbClr val="000000"/>
                          </a:solidFill>
                          <a:effectLst/>
                          <a:latin typeface="Calibri" panose="020F0502020204030204" pitchFamily="34" charset="0"/>
                        </a:rPr>
                        <a:t>Number</a:t>
                      </a:r>
                      <a:endParaRPr lang="en-US" sz="1200" b="0" i="0" u="none" strike="noStrike" dirty="0">
                        <a:solidFill>
                          <a:srgbClr val="000000"/>
                        </a:solidFill>
                        <a:effectLst/>
                        <a:latin typeface="Calibri" panose="020F0502020204030204" pitchFamily="34" charset="0"/>
                      </a:endParaRP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en-US" sz="1200" b="0" i="0" u="none" strike="noStrike" dirty="0" smtClean="0">
                          <a:solidFill>
                            <a:srgbClr val="000000"/>
                          </a:solidFill>
                          <a:effectLst/>
                          <a:latin typeface="Calibri" panose="020F0502020204030204" pitchFamily="34" charset="0"/>
                        </a:rPr>
                        <a:t>Requisition</a:t>
                      </a:r>
                    </a:p>
                    <a:p>
                      <a:pPr algn="ctr" fontAlgn="b"/>
                      <a:r>
                        <a:rPr lang="en-US" sz="1200" b="0" i="0" u="none" strike="noStrike" dirty="0" smtClean="0">
                          <a:solidFill>
                            <a:srgbClr val="000000"/>
                          </a:solidFill>
                          <a:effectLst/>
                          <a:latin typeface="Calibri" panose="020F0502020204030204" pitchFamily="34" charset="0"/>
                        </a:rPr>
                        <a:t>Number </a:t>
                      </a:r>
                      <a:endParaRPr lang="en-US" sz="1200" b="0" i="0" u="none" strike="noStrike" dirty="0">
                        <a:solidFill>
                          <a:srgbClr val="000000"/>
                        </a:solidFill>
                        <a:effectLst/>
                        <a:latin typeface="Calibri" panose="020F0502020204030204" pitchFamily="34" charset="0"/>
                      </a:endParaRP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r>
                        <a:rPr lang="en-US" sz="1200" b="0" i="0" u="none" strike="noStrike" dirty="0">
                          <a:solidFill>
                            <a:srgbClr val="000000"/>
                          </a:solidFill>
                          <a:effectLst/>
                          <a:latin typeface="Calibri" panose="020F0502020204030204" pitchFamily="34" charset="0"/>
                        </a:rPr>
                        <a:t>Vendor</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r>
                        <a:rPr lang="en-US" sz="1200" b="0" i="0" u="none" strike="noStrike" dirty="0">
                          <a:solidFill>
                            <a:srgbClr val="000000"/>
                          </a:solidFill>
                          <a:effectLst/>
                          <a:latin typeface="Calibri" panose="020F0502020204030204" pitchFamily="34" charset="0"/>
                        </a:rPr>
                        <a:t>Cost </a:t>
                      </a:r>
                      <a:r>
                        <a:rPr lang="en-US" sz="1200" b="0" i="0" u="none" strike="noStrike" dirty="0" smtClean="0">
                          <a:solidFill>
                            <a:srgbClr val="000000"/>
                          </a:solidFill>
                          <a:effectLst/>
                          <a:latin typeface="Calibri" panose="020F0502020204030204" pitchFamily="34" charset="0"/>
                        </a:rPr>
                        <a:t>Center</a:t>
                      </a:r>
                      <a:endParaRPr lang="en-US" sz="1200" b="0" i="0" u="none" strike="noStrike" dirty="0">
                        <a:solidFill>
                          <a:srgbClr val="000000"/>
                        </a:solidFill>
                        <a:effectLst/>
                        <a:latin typeface="Calibri" panose="020F0502020204030204" pitchFamily="34" charset="0"/>
                      </a:endParaRP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r>
                        <a:rPr lang="en-US" sz="1200" b="0" i="0" u="none" strike="noStrike" dirty="0">
                          <a:solidFill>
                            <a:srgbClr val="000000"/>
                          </a:solidFill>
                          <a:effectLst/>
                          <a:latin typeface="Calibri" panose="020F0502020204030204" pitchFamily="34" charset="0"/>
                        </a:rPr>
                        <a:t>Sponsor</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r>
                        <a:rPr lang="en-US" sz="1200" b="0" i="0" u="none" strike="noStrike" dirty="0">
                          <a:solidFill>
                            <a:srgbClr val="000000"/>
                          </a:solidFill>
                          <a:effectLst/>
                          <a:latin typeface="Calibri" panose="020F0502020204030204" pitchFamily="34" charset="0"/>
                        </a:rPr>
                        <a:t> Amount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r>
                        <a:rPr lang="en-US" sz="1200" b="0" i="0" u="none" strike="noStrike" dirty="0" smtClean="0">
                          <a:solidFill>
                            <a:srgbClr val="000000"/>
                          </a:solidFill>
                          <a:effectLst/>
                          <a:latin typeface="Calibri" panose="020F0502020204030204" pitchFamily="34" charset="0"/>
                        </a:rPr>
                        <a:t>PO </a:t>
                      </a:r>
                      <a:r>
                        <a:rPr lang="en-US" sz="1200" b="0" i="0" u="none" strike="noStrike" dirty="0">
                          <a:solidFill>
                            <a:srgbClr val="000000"/>
                          </a:solidFill>
                          <a:effectLst/>
                          <a:latin typeface="Calibri" panose="020F0502020204030204" pitchFamily="34" charset="0"/>
                        </a:rPr>
                        <a:t>Number</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en-US" sz="1200" b="0" i="0" u="none" strike="noStrike" dirty="0">
                          <a:solidFill>
                            <a:srgbClr val="000000"/>
                          </a:solidFill>
                          <a:effectLst/>
                          <a:latin typeface="Calibri" panose="020F0502020204030204" pitchFamily="34" charset="0"/>
                        </a:rPr>
                        <a:t>Goods </a:t>
                      </a:r>
                      <a:r>
                        <a:rPr lang="en-US" sz="1200" b="0" i="0" u="none" strike="noStrike" dirty="0" smtClean="0">
                          <a:solidFill>
                            <a:srgbClr val="000000"/>
                          </a:solidFill>
                          <a:effectLst/>
                          <a:latin typeface="Calibri" panose="020F0502020204030204" pitchFamily="34" charset="0"/>
                        </a:rPr>
                        <a:t>Receipt</a:t>
                      </a:r>
                    </a:p>
                    <a:p>
                      <a:pPr algn="ctr" fontAlgn="b"/>
                      <a:r>
                        <a:rPr lang="en-US" sz="1200" b="0" i="0" u="none" strike="noStrike" dirty="0" smtClean="0">
                          <a:solidFill>
                            <a:srgbClr val="000000"/>
                          </a:solidFill>
                          <a:effectLst/>
                          <a:latin typeface="Calibri" panose="020F0502020204030204" pitchFamily="34" charset="0"/>
                        </a:rPr>
                        <a:t>Number </a:t>
                      </a:r>
                      <a:endParaRPr lang="en-US" sz="1200" b="0" i="0" u="none" strike="noStrike" dirty="0">
                        <a:solidFill>
                          <a:srgbClr val="000000"/>
                        </a:solidFill>
                        <a:effectLst/>
                        <a:latin typeface="Calibri" panose="020F0502020204030204" pitchFamily="34" charset="0"/>
                      </a:endParaRP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en-US" sz="1200" b="0" i="0" u="none" strike="noStrike" dirty="0">
                          <a:solidFill>
                            <a:srgbClr val="000000"/>
                          </a:solidFill>
                          <a:effectLst/>
                          <a:latin typeface="Calibri" panose="020F0502020204030204" pitchFamily="34" charset="0"/>
                        </a:rPr>
                        <a:t>Date Received</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en-US" sz="1200" b="0" i="0" u="none" strike="noStrike" dirty="0">
                          <a:solidFill>
                            <a:srgbClr val="000000"/>
                          </a:solidFill>
                          <a:effectLst/>
                          <a:latin typeface="Calibri" panose="020F0502020204030204" pitchFamily="34" charset="0"/>
                        </a:rPr>
                        <a:t>TPR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r>
                        <a:rPr lang="en-US" sz="1200" b="0" i="0" u="none" strike="noStrike" dirty="0" smtClean="0">
                          <a:solidFill>
                            <a:srgbClr val="000000"/>
                          </a:solidFill>
                          <a:effectLst/>
                          <a:latin typeface="Calibri" panose="020F0502020204030204" pitchFamily="34" charset="0"/>
                        </a:rPr>
                        <a:t>P-Card Transaction</a:t>
                      </a:r>
                      <a:endParaRPr lang="en-US" sz="1200" b="0" i="0" u="none" strike="noStrike" dirty="0">
                        <a:solidFill>
                          <a:srgbClr val="000000"/>
                        </a:solidFill>
                        <a:effectLst/>
                        <a:latin typeface="Calibri" panose="020F0502020204030204" pitchFamily="34" charset="0"/>
                      </a:endParaRPr>
                    </a:p>
                  </a:txBody>
                  <a:tcPr marL="5017" marR="5017" marT="501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501954990"/>
                  </a:ext>
                </a:extLst>
              </a:tr>
              <a:tr h="129352">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endParaRPr lang="en-US" sz="1200" b="0" i="0" u="none" strike="noStrike" dirty="0">
                        <a:solidFill>
                          <a:srgbClr val="000000"/>
                        </a:solidFill>
                        <a:effectLst/>
                        <a:latin typeface="Calibri" panose="020F0502020204030204" pitchFamily="34" charset="0"/>
                      </a:endParaRP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endParaRPr lang="en-US" sz="1200" b="0" i="0" u="none" strike="noStrike" dirty="0">
                        <a:solidFill>
                          <a:srgbClr val="000000"/>
                        </a:solidFill>
                        <a:effectLst/>
                        <a:latin typeface="Calibri" panose="020F0502020204030204" pitchFamily="34" charset="0"/>
                      </a:endParaRP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endParaRPr lang="en-US" sz="1200" b="0" i="0" u="none" strike="noStrike" dirty="0">
                        <a:solidFill>
                          <a:srgbClr val="000000"/>
                        </a:solidFill>
                        <a:effectLst/>
                        <a:latin typeface="Calibri" panose="020F0502020204030204" pitchFamily="34" charset="0"/>
                      </a:endParaRP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smtClean="0">
                          <a:solidFill>
                            <a:srgbClr val="000000"/>
                          </a:solidFill>
                          <a:effectLst/>
                          <a:latin typeface="Calibri" panose="020F0502020204030204" pitchFamily="34" charset="0"/>
                        </a:rPr>
                        <a:t>Yes/no</a:t>
                      </a:r>
                      <a:endParaRPr lang="en-US" sz="1200" b="0" i="0" u="none" strike="noStrike" dirty="0">
                        <a:solidFill>
                          <a:srgbClr val="000000"/>
                        </a:solidFill>
                        <a:effectLst/>
                        <a:latin typeface="Calibri" panose="020F0502020204030204" pitchFamily="34" charset="0"/>
                      </a:endParaRPr>
                    </a:p>
                  </a:txBody>
                  <a:tcPr marL="5017" marR="5017" marT="501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93415125"/>
                  </a:ext>
                </a:extLst>
              </a:tr>
              <a:tr h="129352">
                <a:tc>
                  <a:txBody>
                    <a:bodyPr/>
                    <a:lstStyle/>
                    <a:p>
                      <a:pPr algn="l" fontAlgn="b"/>
                      <a:r>
                        <a:rPr lang="en-US" sz="1200" b="0" i="0" u="none" strike="noStrike" dirty="0">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43934919"/>
                  </a:ext>
                </a:extLst>
              </a:tr>
              <a:tr h="129352">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19514557"/>
                  </a:ext>
                </a:extLst>
              </a:tr>
              <a:tr h="129352">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29344310"/>
                  </a:ext>
                </a:extLst>
              </a:tr>
              <a:tr h="129352">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184205"/>
                  </a:ext>
                </a:extLst>
              </a:tr>
              <a:tr h="129352">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28280298"/>
                  </a:ext>
                </a:extLst>
              </a:tr>
              <a:tr h="129352">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45774250"/>
                  </a:ext>
                </a:extLst>
              </a:tr>
              <a:tr h="129352">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63103254"/>
                  </a:ext>
                </a:extLst>
              </a:tr>
              <a:tr h="129352">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98571757"/>
                  </a:ext>
                </a:extLst>
              </a:tr>
              <a:tr h="129352">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76747971"/>
                  </a:ext>
                </a:extLst>
              </a:tr>
              <a:tr h="129352">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86932340"/>
                  </a:ext>
                </a:extLst>
              </a:tr>
              <a:tr h="129352">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51646678"/>
                  </a:ext>
                </a:extLst>
              </a:tr>
              <a:tr h="129352">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45939895"/>
                  </a:ext>
                </a:extLst>
              </a:tr>
              <a:tr h="129352">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47091659"/>
                  </a:ext>
                </a:extLst>
              </a:tr>
              <a:tr h="129352">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03676184"/>
                  </a:ext>
                </a:extLst>
              </a:tr>
              <a:tr h="129352">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3367091"/>
                  </a:ext>
                </a:extLst>
              </a:tr>
              <a:tr h="129352">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99072558"/>
                  </a:ext>
                </a:extLst>
              </a:tr>
              <a:tr h="129352">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47989818"/>
                  </a:ext>
                </a:extLst>
              </a:tr>
              <a:tr h="129352">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84762314"/>
                  </a:ext>
                </a:extLst>
              </a:tr>
              <a:tr h="129352">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87725096"/>
                  </a:ext>
                </a:extLst>
              </a:tr>
              <a:tr h="129352">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76498508"/>
                  </a:ext>
                </a:extLst>
              </a:tr>
              <a:tr h="129352">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39120237"/>
                  </a:ext>
                </a:extLst>
              </a:tr>
              <a:tr h="129352">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59081120"/>
                  </a:ext>
                </a:extLst>
              </a:tr>
              <a:tr h="129352">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97280014"/>
                  </a:ext>
                </a:extLst>
              </a:tr>
              <a:tr h="129352">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13583720"/>
                  </a:ext>
                </a:extLst>
              </a:tr>
              <a:tr h="129352">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45929250"/>
                  </a:ext>
                </a:extLst>
              </a:tr>
              <a:tr h="129352">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20885268"/>
                  </a:ext>
                </a:extLst>
              </a:tr>
              <a:tr h="129352">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7314681"/>
                  </a:ext>
                </a:extLst>
              </a:tr>
              <a:tr h="129352">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39785588"/>
                  </a:ext>
                </a:extLst>
              </a:tr>
              <a:tr h="129352">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02281975"/>
                  </a:ext>
                </a:extLst>
              </a:tr>
              <a:tr h="129352">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06475547"/>
                  </a:ext>
                </a:extLst>
              </a:tr>
              <a:tr h="129352">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solidFill>
                            <a:srgbClr val="000000"/>
                          </a:solidFill>
                          <a:effectLst/>
                          <a:latin typeface="Calibri" panose="020F0502020204030204" pitchFamily="34" charset="0"/>
                        </a:rPr>
                        <a:t> </a:t>
                      </a:r>
                    </a:p>
                  </a:txBody>
                  <a:tcPr marL="5017" marR="5017" marT="5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24799717"/>
                  </a:ext>
                </a:extLst>
              </a:tr>
            </a:tbl>
          </a:graphicData>
        </a:graphic>
      </p:graphicFrame>
    </p:spTree>
    <p:extLst>
      <p:ext uri="{BB962C8B-B14F-4D97-AF65-F5344CB8AC3E}">
        <p14:creationId xmlns:p14="http://schemas.microsoft.com/office/powerpoint/2010/main" val="80593333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620"/>
        <p:cNvGrpSpPr/>
        <p:nvPr/>
      </p:nvGrpSpPr>
      <p:grpSpPr>
        <a:xfrm>
          <a:off x="0" y="0"/>
          <a:ext cx="0" cy="0"/>
          <a:chOff x="0" y="0"/>
          <a:chExt cx="0" cy="0"/>
        </a:xfrm>
      </p:grpSpPr>
      <p:sp>
        <p:nvSpPr>
          <p:cNvPr id="623" name="Google Shape;623;p42"/>
          <p:cNvSpPr txBox="1">
            <a:spLocks noGrp="1"/>
          </p:cNvSpPr>
          <p:nvPr>
            <p:ph type="sldNum" idx="12"/>
          </p:nvPr>
        </p:nvSpPr>
        <p:spPr>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fld id="{00000000-1234-1234-1234-123412341234}" type="slidenum">
              <a:rPr lang="es">
                <a:solidFill>
                  <a:srgbClr val="3E516C"/>
                </a:solidFill>
                <a:latin typeface="Cabin"/>
                <a:ea typeface="Cabin"/>
                <a:cs typeface="Cabin"/>
                <a:sym typeface="Cabin"/>
              </a:rPr>
              <a:t>34</a:t>
            </a:fld>
            <a:endParaRPr dirty="0">
              <a:solidFill>
                <a:srgbClr val="3E516C"/>
              </a:solidFill>
              <a:latin typeface="Cabin"/>
              <a:ea typeface="Cabin"/>
              <a:cs typeface="Cabin"/>
              <a:sym typeface="Cabin"/>
            </a:endParaRPr>
          </a:p>
        </p:txBody>
      </p:sp>
      <p:sp>
        <p:nvSpPr>
          <p:cNvPr id="8" name="Google Shape;615;p41"/>
          <p:cNvSpPr txBox="1">
            <a:spLocks/>
          </p:cNvSpPr>
          <p:nvPr/>
        </p:nvSpPr>
        <p:spPr>
          <a:xfrm>
            <a:off x="1727946" y="0"/>
            <a:ext cx="5739653" cy="598393"/>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15000"/>
              </a:lnSpc>
              <a:spcBef>
                <a:spcPts val="0"/>
              </a:spcBef>
              <a:spcAft>
                <a:spcPts val="0"/>
              </a:spcAft>
              <a:buClr>
                <a:srgbClr val="314256"/>
              </a:buClr>
              <a:buSzPts val="2400"/>
              <a:buFont typeface="Montserrat"/>
              <a:buNone/>
              <a:defRPr sz="2400" b="1" i="0" u="none" strike="noStrike" cap="none">
                <a:solidFill>
                  <a:srgbClr val="314256"/>
                </a:solidFill>
                <a:latin typeface="Montserrat"/>
                <a:ea typeface="Montserrat"/>
                <a:cs typeface="Montserrat"/>
                <a:sym typeface="Montserrat"/>
              </a:defRPr>
            </a:lvl1pPr>
            <a:lvl2pPr marR="0" lvl="1" algn="l" rtl="0">
              <a:lnSpc>
                <a:spcPct val="100000"/>
              </a:lnSpc>
              <a:spcBef>
                <a:spcPts val="0"/>
              </a:spcBef>
              <a:spcAft>
                <a:spcPts val="0"/>
              </a:spcAft>
              <a:buClr>
                <a:srgbClr val="434343"/>
              </a:buClr>
              <a:buSzPts val="2400"/>
              <a:buFont typeface="Montserrat"/>
              <a:buNone/>
              <a:defRPr sz="2400" b="1" i="0" u="none" strike="noStrike" cap="none">
                <a:solidFill>
                  <a:srgbClr val="434343"/>
                </a:solidFill>
                <a:latin typeface="Montserrat"/>
                <a:ea typeface="Montserrat"/>
                <a:cs typeface="Montserrat"/>
                <a:sym typeface="Montserrat"/>
              </a:defRPr>
            </a:lvl2pPr>
            <a:lvl3pPr marR="0" lvl="2" algn="l" rtl="0">
              <a:lnSpc>
                <a:spcPct val="100000"/>
              </a:lnSpc>
              <a:spcBef>
                <a:spcPts val="0"/>
              </a:spcBef>
              <a:spcAft>
                <a:spcPts val="0"/>
              </a:spcAft>
              <a:buClr>
                <a:srgbClr val="434343"/>
              </a:buClr>
              <a:buSzPts val="2400"/>
              <a:buFont typeface="Montserrat"/>
              <a:buNone/>
              <a:defRPr sz="2400" b="1" i="0" u="none" strike="noStrike" cap="none">
                <a:solidFill>
                  <a:srgbClr val="434343"/>
                </a:solidFill>
                <a:latin typeface="Montserrat"/>
                <a:ea typeface="Montserrat"/>
                <a:cs typeface="Montserrat"/>
                <a:sym typeface="Montserrat"/>
              </a:defRPr>
            </a:lvl3pPr>
            <a:lvl4pPr marR="0" lvl="3" algn="l" rtl="0">
              <a:lnSpc>
                <a:spcPct val="100000"/>
              </a:lnSpc>
              <a:spcBef>
                <a:spcPts val="0"/>
              </a:spcBef>
              <a:spcAft>
                <a:spcPts val="0"/>
              </a:spcAft>
              <a:buClr>
                <a:srgbClr val="434343"/>
              </a:buClr>
              <a:buSzPts val="2400"/>
              <a:buFont typeface="Montserrat"/>
              <a:buNone/>
              <a:defRPr sz="2400" b="1" i="0" u="none" strike="noStrike" cap="none">
                <a:solidFill>
                  <a:srgbClr val="434343"/>
                </a:solidFill>
                <a:latin typeface="Montserrat"/>
                <a:ea typeface="Montserrat"/>
                <a:cs typeface="Montserrat"/>
                <a:sym typeface="Montserrat"/>
              </a:defRPr>
            </a:lvl4pPr>
            <a:lvl5pPr marR="0" lvl="4" algn="l" rtl="0">
              <a:lnSpc>
                <a:spcPct val="100000"/>
              </a:lnSpc>
              <a:spcBef>
                <a:spcPts val="0"/>
              </a:spcBef>
              <a:spcAft>
                <a:spcPts val="0"/>
              </a:spcAft>
              <a:buClr>
                <a:srgbClr val="434343"/>
              </a:buClr>
              <a:buSzPts val="2400"/>
              <a:buFont typeface="Montserrat"/>
              <a:buNone/>
              <a:defRPr sz="2400" b="1" i="0" u="none" strike="noStrike" cap="none">
                <a:solidFill>
                  <a:srgbClr val="434343"/>
                </a:solidFill>
                <a:latin typeface="Montserrat"/>
                <a:ea typeface="Montserrat"/>
                <a:cs typeface="Montserrat"/>
                <a:sym typeface="Montserrat"/>
              </a:defRPr>
            </a:lvl5pPr>
            <a:lvl6pPr marR="0" lvl="5" algn="l" rtl="0">
              <a:lnSpc>
                <a:spcPct val="100000"/>
              </a:lnSpc>
              <a:spcBef>
                <a:spcPts val="0"/>
              </a:spcBef>
              <a:spcAft>
                <a:spcPts val="0"/>
              </a:spcAft>
              <a:buClr>
                <a:srgbClr val="434343"/>
              </a:buClr>
              <a:buSzPts val="2400"/>
              <a:buFont typeface="Montserrat"/>
              <a:buNone/>
              <a:defRPr sz="2400" b="1" i="0" u="none" strike="noStrike" cap="none">
                <a:solidFill>
                  <a:srgbClr val="434343"/>
                </a:solidFill>
                <a:latin typeface="Montserrat"/>
                <a:ea typeface="Montserrat"/>
                <a:cs typeface="Montserrat"/>
                <a:sym typeface="Montserrat"/>
              </a:defRPr>
            </a:lvl6pPr>
            <a:lvl7pPr marR="0" lvl="6" algn="l" rtl="0">
              <a:lnSpc>
                <a:spcPct val="100000"/>
              </a:lnSpc>
              <a:spcBef>
                <a:spcPts val="0"/>
              </a:spcBef>
              <a:spcAft>
                <a:spcPts val="0"/>
              </a:spcAft>
              <a:buClr>
                <a:srgbClr val="434343"/>
              </a:buClr>
              <a:buSzPts val="2400"/>
              <a:buFont typeface="Montserrat"/>
              <a:buNone/>
              <a:defRPr sz="2400" b="1" i="0" u="none" strike="noStrike" cap="none">
                <a:solidFill>
                  <a:srgbClr val="434343"/>
                </a:solidFill>
                <a:latin typeface="Montserrat"/>
                <a:ea typeface="Montserrat"/>
                <a:cs typeface="Montserrat"/>
                <a:sym typeface="Montserrat"/>
              </a:defRPr>
            </a:lvl7pPr>
            <a:lvl8pPr marR="0" lvl="7" algn="l" rtl="0">
              <a:lnSpc>
                <a:spcPct val="100000"/>
              </a:lnSpc>
              <a:spcBef>
                <a:spcPts val="0"/>
              </a:spcBef>
              <a:spcAft>
                <a:spcPts val="0"/>
              </a:spcAft>
              <a:buClr>
                <a:srgbClr val="434343"/>
              </a:buClr>
              <a:buSzPts val="2400"/>
              <a:buFont typeface="Montserrat"/>
              <a:buNone/>
              <a:defRPr sz="2400" b="1" i="0" u="none" strike="noStrike" cap="none">
                <a:solidFill>
                  <a:srgbClr val="434343"/>
                </a:solidFill>
                <a:latin typeface="Montserrat"/>
                <a:ea typeface="Montserrat"/>
                <a:cs typeface="Montserrat"/>
                <a:sym typeface="Montserrat"/>
              </a:defRPr>
            </a:lvl8pPr>
            <a:lvl9pPr marR="0" lvl="8" algn="l" rtl="0">
              <a:lnSpc>
                <a:spcPct val="100000"/>
              </a:lnSpc>
              <a:spcBef>
                <a:spcPts val="0"/>
              </a:spcBef>
              <a:spcAft>
                <a:spcPts val="0"/>
              </a:spcAft>
              <a:buClr>
                <a:srgbClr val="434343"/>
              </a:buClr>
              <a:buSzPts val="2400"/>
              <a:buFont typeface="Montserrat"/>
              <a:buNone/>
              <a:defRPr sz="2400" b="1" i="0" u="none" strike="noStrike" cap="none">
                <a:solidFill>
                  <a:srgbClr val="434343"/>
                </a:solidFill>
                <a:latin typeface="Montserrat"/>
                <a:ea typeface="Montserrat"/>
                <a:cs typeface="Montserrat"/>
                <a:sym typeface="Montserrat"/>
              </a:defRPr>
            </a:lvl9pPr>
          </a:lstStyle>
          <a:p>
            <a:pPr algn="ctr">
              <a:lnSpc>
                <a:spcPct val="100000"/>
              </a:lnSpc>
              <a:buClr>
                <a:schemeClr val="dk1"/>
              </a:buClr>
              <a:buSzPts val="1100"/>
              <a:buFont typeface="Arial"/>
              <a:buNone/>
            </a:pPr>
            <a:r>
              <a:rPr lang="en-US" sz="2800" dirty="0" smtClean="0">
                <a:solidFill>
                  <a:schemeClr val="tx1"/>
                </a:solidFill>
                <a:latin typeface="Century Gothic" panose="020B0502020202020204" pitchFamily="34" charset="0"/>
                <a:ea typeface="Montserrat Light"/>
                <a:cs typeface="Montserrat Light"/>
                <a:sym typeface="Montserrat Light"/>
              </a:rPr>
              <a:t>Fundraising</a:t>
            </a:r>
            <a:endParaRPr lang="en-US" sz="2800" dirty="0">
              <a:solidFill>
                <a:schemeClr val="tx1"/>
              </a:solidFill>
              <a:latin typeface="Century Gothic" panose="020B0502020202020204" pitchFamily="34" charset="0"/>
              <a:ea typeface="Montserrat Light"/>
              <a:cs typeface="Montserrat Light"/>
              <a:sym typeface="Montserrat Light"/>
            </a:endParaRPr>
          </a:p>
        </p:txBody>
      </p:sp>
      <p:sp>
        <p:nvSpPr>
          <p:cNvPr id="9" name="Content Placeholder 2"/>
          <p:cNvSpPr txBox="1">
            <a:spLocks/>
          </p:cNvSpPr>
          <p:nvPr/>
        </p:nvSpPr>
        <p:spPr>
          <a:xfrm>
            <a:off x="1298864" y="800100"/>
            <a:ext cx="6279777" cy="3346736"/>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17500" algn="l" rtl="0">
              <a:lnSpc>
                <a:spcPct val="100000"/>
              </a:lnSpc>
              <a:spcBef>
                <a:spcPts val="0"/>
              </a:spcBef>
              <a:spcAft>
                <a:spcPts val="0"/>
              </a:spcAft>
              <a:buClr>
                <a:srgbClr val="E9AA1B"/>
              </a:buClr>
              <a:buSzPts val="1400"/>
              <a:buFont typeface="Cabin"/>
              <a:buChar char="⏷"/>
              <a:defRPr sz="1400" b="0" i="0" u="none" strike="noStrike" cap="none">
                <a:solidFill>
                  <a:srgbClr val="999999"/>
                </a:solidFill>
                <a:latin typeface="Cabin"/>
                <a:ea typeface="Cabin"/>
                <a:cs typeface="Cabin"/>
                <a:sym typeface="Cabin"/>
              </a:defRPr>
            </a:lvl1pPr>
            <a:lvl2pPr marL="914400" marR="0" lvl="1" indent="-317500" algn="l" rtl="0">
              <a:lnSpc>
                <a:spcPct val="100000"/>
              </a:lnSpc>
              <a:spcBef>
                <a:spcPts val="0"/>
              </a:spcBef>
              <a:spcAft>
                <a:spcPts val="0"/>
              </a:spcAft>
              <a:buClr>
                <a:srgbClr val="E9AA1B"/>
              </a:buClr>
              <a:buSzPts val="1400"/>
              <a:buFont typeface="Cabin"/>
              <a:buChar char="⏷"/>
              <a:defRPr sz="1400" b="0" i="0" u="none" strike="noStrike" cap="none">
                <a:solidFill>
                  <a:srgbClr val="999999"/>
                </a:solidFill>
                <a:latin typeface="Cabin"/>
                <a:ea typeface="Cabin"/>
                <a:cs typeface="Cabin"/>
                <a:sym typeface="Cabin"/>
              </a:defRPr>
            </a:lvl2pPr>
            <a:lvl3pPr marL="1371600" marR="0" lvl="2" indent="-317500" algn="l" rtl="0">
              <a:lnSpc>
                <a:spcPct val="100000"/>
              </a:lnSpc>
              <a:spcBef>
                <a:spcPts val="0"/>
              </a:spcBef>
              <a:spcAft>
                <a:spcPts val="0"/>
              </a:spcAft>
              <a:buClr>
                <a:srgbClr val="E9AA1B"/>
              </a:buClr>
              <a:buSzPts val="1400"/>
              <a:buFont typeface="Cabin"/>
              <a:buChar char="⏷"/>
              <a:defRPr sz="1400" b="0" i="0" u="none" strike="noStrike" cap="none">
                <a:solidFill>
                  <a:srgbClr val="999999"/>
                </a:solidFill>
                <a:latin typeface="Cabin"/>
                <a:ea typeface="Cabin"/>
                <a:cs typeface="Cabin"/>
                <a:sym typeface="Cabin"/>
              </a:defRPr>
            </a:lvl3pPr>
            <a:lvl4pPr marL="1828800" marR="0" lvl="3" indent="-317500" algn="l" rtl="0">
              <a:lnSpc>
                <a:spcPct val="100000"/>
              </a:lnSpc>
              <a:spcBef>
                <a:spcPts val="0"/>
              </a:spcBef>
              <a:spcAft>
                <a:spcPts val="0"/>
              </a:spcAft>
              <a:buClr>
                <a:srgbClr val="E9AA1B"/>
              </a:buClr>
              <a:buSzPts val="1400"/>
              <a:buFont typeface="Cabin"/>
              <a:buChar char="⏷"/>
              <a:defRPr sz="1400" b="0" i="0" u="none" strike="noStrike" cap="none">
                <a:solidFill>
                  <a:srgbClr val="999999"/>
                </a:solidFill>
                <a:latin typeface="Cabin"/>
                <a:ea typeface="Cabin"/>
                <a:cs typeface="Cabin"/>
                <a:sym typeface="Cabin"/>
              </a:defRPr>
            </a:lvl4pPr>
            <a:lvl5pPr marL="2286000" marR="0" lvl="4" indent="-317500" algn="l" rtl="0">
              <a:lnSpc>
                <a:spcPct val="100000"/>
              </a:lnSpc>
              <a:spcBef>
                <a:spcPts val="0"/>
              </a:spcBef>
              <a:spcAft>
                <a:spcPts val="0"/>
              </a:spcAft>
              <a:buClr>
                <a:srgbClr val="E9AA1B"/>
              </a:buClr>
              <a:buSzPts val="1400"/>
              <a:buFont typeface="Cabin"/>
              <a:buChar char="⏷"/>
              <a:defRPr sz="1400" b="0" i="0" u="none" strike="noStrike" cap="none">
                <a:solidFill>
                  <a:srgbClr val="999999"/>
                </a:solidFill>
                <a:latin typeface="Cabin"/>
                <a:ea typeface="Cabin"/>
                <a:cs typeface="Cabin"/>
                <a:sym typeface="Cabin"/>
              </a:defRPr>
            </a:lvl5pPr>
            <a:lvl6pPr marL="2743200" marR="0" lvl="5" indent="-317500" algn="l" rtl="0">
              <a:lnSpc>
                <a:spcPct val="100000"/>
              </a:lnSpc>
              <a:spcBef>
                <a:spcPts val="0"/>
              </a:spcBef>
              <a:spcAft>
                <a:spcPts val="0"/>
              </a:spcAft>
              <a:buClr>
                <a:srgbClr val="E9AA1B"/>
              </a:buClr>
              <a:buSzPts val="1400"/>
              <a:buFont typeface="Cabin"/>
              <a:buChar char="⏷"/>
              <a:defRPr sz="1400" b="0" i="0" u="none" strike="noStrike" cap="none">
                <a:solidFill>
                  <a:srgbClr val="999999"/>
                </a:solidFill>
                <a:latin typeface="Cabin"/>
                <a:ea typeface="Cabin"/>
                <a:cs typeface="Cabin"/>
                <a:sym typeface="Cabin"/>
              </a:defRPr>
            </a:lvl6pPr>
            <a:lvl7pPr marL="3200400" marR="0" lvl="6" indent="-317500" algn="l" rtl="0">
              <a:lnSpc>
                <a:spcPct val="100000"/>
              </a:lnSpc>
              <a:spcBef>
                <a:spcPts val="0"/>
              </a:spcBef>
              <a:spcAft>
                <a:spcPts val="0"/>
              </a:spcAft>
              <a:buClr>
                <a:srgbClr val="999999"/>
              </a:buClr>
              <a:buSzPts val="1400"/>
              <a:buFont typeface="Cabin"/>
              <a:buChar char="⏷"/>
              <a:defRPr sz="1400" b="0" i="0" u="none" strike="noStrike" cap="none">
                <a:solidFill>
                  <a:srgbClr val="999999"/>
                </a:solidFill>
                <a:latin typeface="Cabin"/>
                <a:ea typeface="Cabin"/>
                <a:cs typeface="Cabin"/>
                <a:sym typeface="Cabin"/>
              </a:defRPr>
            </a:lvl7pPr>
            <a:lvl8pPr marL="3657600" marR="0" lvl="7" indent="-317500" algn="l" rtl="0">
              <a:lnSpc>
                <a:spcPct val="100000"/>
              </a:lnSpc>
              <a:spcBef>
                <a:spcPts val="0"/>
              </a:spcBef>
              <a:spcAft>
                <a:spcPts val="0"/>
              </a:spcAft>
              <a:buClr>
                <a:srgbClr val="999999"/>
              </a:buClr>
              <a:buSzPts val="1400"/>
              <a:buFont typeface="Cabin"/>
              <a:buChar char="⏷"/>
              <a:defRPr sz="1400" b="0" i="0" u="none" strike="noStrike" cap="none">
                <a:solidFill>
                  <a:srgbClr val="999999"/>
                </a:solidFill>
                <a:latin typeface="Cabin"/>
                <a:ea typeface="Cabin"/>
                <a:cs typeface="Cabin"/>
                <a:sym typeface="Cabin"/>
              </a:defRPr>
            </a:lvl8pPr>
            <a:lvl9pPr marL="4114800" marR="0" lvl="8" indent="-317500" algn="l" rtl="0">
              <a:lnSpc>
                <a:spcPct val="100000"/>
              </a:lnSpc>
              <a:spcBef>
                <a:spcPts val="0"/>
              </a:spcBef>
              <a:spcAft>
                <a:spcPts val="0"/>
              </a:spcAft>
              <a:buClr>
                <a:srgbClr val="999999"/>
              </a:buClr>
              <a:buSzPts val="1400"/>
              <a:buFont typeface="Cabin"/>
              <a:buChar char="⏷"/>
              <a:defRPr sz="1400" b="0" i="0" u="none" strike="noStrike" cap="none">
                <a:solidFill>
                  <a:srgbClr val="999999"/>
                </a:solidFill>
                <a:latin typeface="Cabin"/>
                <a:ea typeface="Cabin"/>
                <a:cs typeface="Cabin"/>
                <a:sym typeface="Cabin"/>
              </a:defRPr>
            </a:lvl9pPr>
          </a:lstStyle>
          <a:p>
            <a:pPr>
              <a:spcAft>
                <a:spcPts val="1800"/>
              </a:spcAft>
              <a:buClr>
                <a:srgbClr val="4F81BD"/>
              </a:buClr>
              <a:buFont typeface="Arial" panose="020B0604020202020204" pitchFamily="34" charset="0"/>
              <a:buChar char="•"/>
            </a:pPr>
            <a:r>
              <a:rPr lang="en-US" sz="1800" dirty="0" smtClean="0">
                <a:solidFill>
                  <a:schemeClr val="tx1"/>
                </a:solidFill>
                <a:latin typeface="Century Gothic" panose="020B0502020202020204" pitchFamily="34" charset="0"/>
              </a:rPr>
              <a:t>Permission </a:t>
            </a:r>
            <a:r>
              <a:rPr lang="en-US" sz="1800" dirty="0">
                <a:solidFill>
                  <a:schemeClr val="tx1"/>
                </a:solidFill>
                <a:latin typeface="Century Gothic" panose="020B0502020202020204" pitchFamily="34" charset="0"/>
              </a:rPr>
              <a:t>for Fundraising </a:t>
            </a:r>
            <a:r>
              <a:rPr lang="en-US" sz="1800" dirty="0" smtClean="0">
                <a:solidFill>
                  <a:schemeClr val="tx1"/>
                </a:solidFill>
                <a:latin typeface="Century Gothic" panose="020B0502020202020204" pitchFamily="34" charset="0"/>
              </a:rPr>
              <a:t>forms </a:t>
            </a:r>
            <a:r>
              <a:rPr lang="en-US" sz="1800" dirty="0">
                <a:solidFill>
                  <a:schemeClr val="tx1"/>
                </a:solidFill>
                <a:latin typeface="Century Gothic" panose="020B0502020202020204" pitchFamily="34" charset="0"/>
              </a:rPr>
              <a:t>must be approved </a:t>
            </a:r>
            <a:r>
              <a:rPr lang="en-US" sz="1800" dirty="0" smtClean="0">
                <a:solidFill>
                  <a:schemeClr val="tx1"/>
                </a:solidFill>
                <a:latin typeface="Century Gothic" panose="020B0502020202020204" pitchFamily="34" charset="0"/>
              </a:rPr>
              <a:t>by the </a:t>
            </a:r>
            <a:r>
              <a:rPr lang="en-US" sz="1800" b="1" u="sng" dirty="0" smtClean="0">
                <a:solidFill>
                  <a:schemeClr val="tx1"/>
                </a:solidFill>
                <a:latin typeface="Century Gothic" panose="020B0502020202020204" pitchFamily="34" charset="0"/>
              </a:rPr>
              <a:t>Principal</a:t>
            </a:r>
            <a:r>
              <a:rPr lang="en-US" sz="1800" dirty="0" smtClean="0">
                <a:solidFill>
                  <a:schemeClr val="tx1"/>
                </a:solidFill>
                <a:latin typeface="Century Gothic" panose="020B0502020202020204" pitchFamily="34" charset="0"/>
              </a:rPr>
              <a:t> (Custodian) before </a:t>
            </a:r>
            <a:r>
              <a:rPr lang="en-US" sz="1800" u="sng" dirty="0" smtClean="0">
                <a:solidFill>
                  <a:schemeClr val="tx1"/>
                </a:solidFill>
                <a:latin typeface="Century Gothic" panose="020B0502020202020204" pitchFamily="34" charset="0"/>
              </a:rPr>
              <a:t>anything</a:t>
            </a:r>
            <a:r>
              <a:rPr lang="en-US" sz="1800" dirty="0" smtClean="0">
                <a:solidFill>
                  <a:schemeClr val="tx1"/>
                </a:solidFill>
                <a:latin typeface="Century Gothic" panose="020B0502020202020204" pitchFamily="34" charset="0"/>
              </a:rPr>
              <a:t> is </a:t>
            </a:r>
            <a:r>
              <a:rPr lang="en-US" sz="1800" dirty="0">
                <a:solidFill>
                  <a:schemeClr val="tx1"/>
                </a:solidFill>
                <a:latin typeface="Century Gothic" panose="020B0502020202020204" pitchFamily="34" charset="0"/>
              </a:rPr>
              <a:t>sold in your school and </a:t>
            </a:r>
            <a:r>
              <a:rPr lang="en-US" sz="1800" u="sng" dirty="0" smtClean="0">
                <a:solidFill>
                  <a:schemeClr val="tx1"/>
                </a:solidFill>
                <a:latin typeface="Century Gothic" panose="020B0502020202020204" pitchFamily="34" charset="0"/>
              </a:rPr>
              <a:t>before</a:t>
            </a:r>
            <a:r>
              <a:rPr lang="en-US" sz="1800" dirty="0" smtClean="0">
                <a:solidFill>
                  <a:schemeClr val="tx1"/>
                </a:solidFill>
                <a:latin typeface="Century Gothic" panose="020B0502020202020204" pitchFamily="34" charset="0"/>
              </a:rPr>
              <a:t> </a:t>
            </a:r>
            <a:r>
              <a:rPr lang="en-US" sz="1800" dirty="0">
                <a:solidFill>
                  <a:schemeClr val="tx1"/>
                </a:solidFill>
                <a:latin typeface="Century Gothic" panose="020B0502020202020204" pitchFamily="34" charset="0"/>
              </a:rPr>
              <a:t>the fundraiser begins.</a:t>
            </a:r>
          </a:p>
          <a:p>
            <a:pPr>
              <a:spcAft>
                <a:spcPts val="1800"/>
              </a:spcAft>
              <a:buClr>
                <a:srgbClr val="4F81BD"/>
              </a:buClr>
              <a:buFont typeface="Arial" panose="020B0604020202020204" pitchFamily="34" charset="0"/>
              <a:buChar char="•"/>
            </a:pPr>
            <a:r>
              <a:rPr lang="en-US" sz="1800" dirty="0" smtClean="0">
                <a:solidFill>
                  <a:schemeClr val="tx1"/>
                </a:solidFill>
                <a:latin typeface="Century Gothic" panose="020B0502020202020204" pitchFamily="34" charset="0"/>
              </a:rPr>
              <a:t>Inventories of unsold product must </a:t>
            </a:r>
            <a:r>
              <a:rPr lang="en-US" sz="1800" dirty="0">
                <a:solidFill>
                  <a:schemeClr val="tx1"/>
                </a:solidFill>
                <a:latin typeface="Century Gothic" panose="020B0502020202020204" pitchFamily="34" charset="0"/>
              </a:rPr>
              <a:t>be maintained.</a:t>
            </a:r>
          </a:p>
          <a:p>
            <a:pPr>
              <a:spcAft>
                <a:spcPts val="1800"/>
              </a:spcAft>
              <a:buClr>
                <a:srgbClr val="4F81BD"/>
              </a:buClr>
              <a:buFont typeface="Arial" panose="020B0604020202020204" pitchFamily="34" charset="0"/>
              <a:buChar char="•"/>
            </a:pPr>
            <a:r>
              <a:rPr lang="en-US" sz="1800" dirty="0" smtClean="0">
                <a:solidFill>
                  <a:schemeClr val="tx1"/>
                </a:solidFill>
                <a:latin typeface="Century Gothic" panose="020B0502020202020204" pitchFamily="34" charset="0"/>
              </a:rPr>
              <a:t>Unexplained </a:t>
            </a:r>
            <a:r>
              <a:rPr lang="en-US" sz="1800" dirty="0">
                <a:solidFill>
                  <a:schemeClr val="tx1"/>
                </a:solidFill>
                <a:latin typeface="Century Gothic" panose="020B0502020202020204" pitchFamily="34" charset="0"/>
              </a:rPr>
              <a:t>variances/missing funds </a:t>
            </a:r>
            <a:r>
              <a:rPr lang="en-US" sz="1800" dirty="0" smtClean="0">
                <a:solidFill>
                  <a:schemeClr val="tx1"/>
                </a:solidFill>
                <a:latin typeface="Century Gothic" panose="020B0502020202020204" pitchFamily="34" charset="0"/>
              </a:rPr>
              <a:t>require </a:t>
            </a:r>
            <a:r>
              <a:rPr lang="en-US" sz="1800" dirty="0">
                <a:solidFill>
                  <a:schemeClr val="tx1"/>
                </a:solidFill>
                <a:latin typeface="Century Gothic" panose="020B0502020202020204" pitchFamily="34" charset="0"/>
              </a:rPr>
              <a:t>approval by your ILD before </a:t>
            </a:r>
            <a:r>
              <a:rPr lang="en-US" sz="1800" dirty="0" smtClean="0">
                <a:solidFill>
                  <a:schemeClr val="tx1"/>
                </a:solidFill>
                <a:latin typeface="Century Gothic" panose="020B0502020202020204" pitchFamily="34" charset="0"/>
              </a:rPr>
              <a:t>the </a:t>
            </a:r>
            <a:r>
              <a:rPr lang="en-US" sz="1800" dirty="0">
                <a:solidFill>
                  <a:schemeClr val="tx1"/>
                </a:solidFill>
                <a:latin typeface="Century Gothic" panose="020B0502020202020204" pitchFamily="34" charset="0"/>
              </a:rPr>
              <a:t>SAF </a:t>
            </a:r>
            <a:r>
              <a:rPr lang="en-US" sz="1800" dirty="0" smtClean="0">
                <a:solidFill>
                  <a:schemeClr val="tx1"/>
                </a:solidFill>
                <a:latin typeface="Century Gothic" panose="020B0502020202020204" pitchFamily="34" charset="0"/>
              </a:rPr>
              <a:t>monthly report </a:t>
            </a:r>
            <a:r>
              <a:rPr lang="en-US" sz="1800" dirty="0">
                <a:solidFill>
                  <a:schemeClr val="tx1"/>
                </a:solidFill>
                <a:latin typeface="Century Gothic" panose="020B0502020202020204" pitchFamily="34" charset="0"/>
              </a:rPr>
              <a:t>can be </a:t>
            </a:r>
            <a:r>
              <a:rPr lang="en-US" sz="1800" dirty="0" smtClean="0">
                <a:solidFill>
                  <a:schemeClr val="tx1"/>
                </a:solidFill>
                <a:latin typeface="Century Gothic" panose="020B0502020202020204" pitchFamily="34" charset="0"/>
              </a:rPr>
              <a:t>finalized and submitted. </a:t>
            </a:r>
            <a:endParaRPr lang="en-US" sz="1800" dirty="0">
              <a:solidFill>
                <a:schemeClr val="tx1"/>
              </a:solidFill>
              <a:latin typeface="Century Gothic" panose="020B0502020202020204" pitchFamily="34" charset="0"/>
            </a:endParaRPr>
          </a:p>
        </p:txBody>
      </p:sp>
      <p:pic>
        <p:nvPicPr>
          <p:cNvPr id="6" name="Google Shape;342;p12"/>
          <p:cNvPicPr/>
          <p:nvPr/>
        </p:nvPicPr>
        <p:blipFill>
          <a:blip r:embed="rId3">
            <a:alphaModFix/>
          </a:blip>
          <a:stretch>
            <a:fillRect/>
          </a:stretch>
        </p:blipFill>
        <p:spPr>
          <a:xfrm>
            <a:off x="0" y="0"/>
            <a:ext cx="1298864" cy="1108587"/>
          </a:xfrm>
          <a:prstGeom prst="rect">
            <a:avLst/>
          </a:prstGeom>
          <a:noFill/>
          <a:ln>
            <a:noFill/>
          </a:ln>
        </p:spPr>
      </p:pic>
    </p:spTree>
    <p:extLst>
      <p:ext uri="{BB962C8B-B14F-4D97-AF65-F5344CB8AC3E}">
        <p14:creationId xmlns:p14="http://schemas.microsoft.com/office/powerpoint/2010/main" val="157152486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22200" y="0"/>
            <a:ext cx="4899600" cy="874059"/>
          </a:xfrm>
        </p:spPr>
        <p:txBody>
          <a:bodyPr/>
          <a:lstStyle/>
          <a:p>
            <a:pPr algn="ctr"/>
            <a:r>
              <a:rPr lang="en-US" sz="2800" b="1" dirty="0">
                <a:solidFill>
                  <a:schemeClr val="tx1"/>
                </a:solidFill>
                <a:latin typeface="Century Gothic" panose="020B0502020202020204" pitchFamily="34" charset="0"/>
              </a:rPr>
              <a:t>Student Fundraiser Activities</a:t>
            </a:r>
            <a:endParaRPr lang="en-US" sz="2000" b="1" dirty="0">
              <a:solidFill>
                <a:schemeClr val="tx1"/>
              </a:solidFill>
              <a:latin typeface="Century Gothic" panose="020B0502020202020204" pitchFamily="34" charset="0"/>
            </a:endParaRPr>
          </a:p>
        </p:txBody>
      </p:sp>
      <p:pic>
        <p:nvPicPr>
          <p:cNvPr id="3" name="Google Shape;342;p12"/>
          <p:cNvPicPr/>
          <p:nvPr/>
        </p:nvPicPr>
        <p:blipFill>
          <a:blip r:embed="rId2">
            <a:alphaModFix/>
          </a:blip>
          <a:stretch>
            <a:fillRect/>
          </a:stretch>
        </p:blipFill>
        <p:spPr>
          <a:xfrm>
            <a:off x="0" y="0"/>
            <a:ext cx="1298864" cy="1108587"/>
          </a:xfrm>
          <a:prstGeom prst="rect">
            <a:avLst/>
          </a:prstGeom>
          <a:noFill/>
          <a:ln>
            <a:noFill/>
          </a:ln>
        </p:spPr>
      </p:pic>
      <p:sp>
        <p:nvSpPr>
          <p:cNvPr id="4" name="Rectangle 3"/>
          <p:cNvSpPr/>
          <p:nvPr/>
        </p:nvSpPr>
        <p:spPr>
          <a:xfrm>
            <a:off x="1298864" y="874059"/>
            <a:ext cx="6083571" cy="4078937"/>
          </a:xfrm>
          <a:prstGeom prst="rect">
            <a:avLst/>
          </a:prstGeom>
        </p:spPr>
        <p:txBody>
          <a:bodyPr wrap="square">
            <a:spAutoFit/>
          </a:bodyPr>
          <a:lstStyle/>
          <a:p>
            <a:pPr marL="285750" indent="-285750">
              <a:buFont typeface="Arial" panose="020B0604020202020204" pitchFamily="34" charset="0"/>
              <a:buChar char="•"/>
            </a:pPr>
            <a:r>
              <a:rPr lang="en-US" sz="1600" dirty="0">
                <a:latin typeface="Century Gothic" panose="020B0502020202020204" pitchFamily="34" charset="0"/>
              </a:rPr>
              <a:t>All fundraisers should be coded to </a:t>
            </a:r>
            <a:r>
              <a:rPr lang="en-US" sz="1600" dirty="0" smtClean="0">
                <a:latin typeface="Century Gothic" panose="020B0502020202020204" pitchFamily="34" charset="0"/>
              </a:rPr>
              <a:t>1950. </a:t>
            </a:r>
          </a:p>
          <a:p>
            <a:pPr marL="285750" indent="-285750">
              <a:buFont typeface="Arial" panose="020B0604020202020204" pitchFamily="34" charset="0"/>
              <a:buChar char="•"/>
            </a:pPr>
            <a:r>
              <a:rPr lang="en-US" sz="1600" dirty="0" smtClean="0">
                <a:latin typeface="Century Gothic" panose="020B0502020202020204" pitchFamily="34" charset="0"/>
              </a:rPr>
              <a:t>All </a:t>
            </a:r>
            <a:r>
              <a:rPr lang="en-US" sz="1600" dirty="0">
                <a:latin typeface="Century Gothic" panose="020B0502020202020204" pitchFamily="34" charset="0"/>
              </a:rPr>
              <a:t>fundraisers must submit (each month) the following for each fundraiser </a:t>
            </a:r>
            <a:r>
              <a:rPr lang="en-US" sz="1600" dirty="0" smtClean="0">
                <a:latin typeface="Century Gothic" panose="020B0502020202020204" pitchFamily="34" charset="0"/>
              </a:rPr>
              <a:t>that is </a:t>
            </a:r>
            <a:r>
              <a:rPr lang="en-US" sz="1600" dirty="0">
                <a:latin typeface="Century Gothic" panose="020B0502020202020204" pitchFamily="34" charset="0"/>
              </a:rPr>
              <a:t>in progress:</a:t>
            </a:r>
          </a:p>
          <a:p>
            <a:pPr marL="285750" lvl="1" indent="-285750">
              <a:buFont typeface="Arial" panose="020B0604020202020204" pitchFamily="34" charset="0"/>
              <a:buChar char="•"/>
            </a:pPr>
            <a:r>
              <a:rPr lang="en-US" sz="1600" dirty="0">
                <a:solidFill>
                  <a:srgbClr val="FF0000"/>
                </a:solidFill>
                <a:latin typeface="Century Gothic" panose="020B0502020202020204" pitchFamily="34" charset="0"/>
              </a:rPr>
              <a:t>Signed Profit and Loss form</a:t>
            </a:r>
          </a:p>
          <a:p>
            <a:pPr marL="285750" lvl="1" indent="-285750">
              <a:buFont typeface="Arial" panose="020B0604020202020204" pitchFamily="34" charset="0"/>
              <a:buChar char="•"/>
            </a:pPr>
            <a:r>
              <a:rPr lang="en-US" sz="1600" dirty="0">
                <a:solidFill>
                  <a:srgbClr val="FF0000"/>
                </a:solidFill>
                <a:latin typeface="Century Gothic" panose="020B0502020202020204" pitchFamily="34" charset="0"/>
              </a:rPr>
              <a:t>Total of all receipts pertaining to each fundraiser</a:t>
            </a:r>
          </a:p>
          <a:p>
            <a:pPr marL="285750" lvl="1" indent="-285750">
              <a:buFont typeface="Arial" panose="020B0604020202020204" pitchFamily="34" charset="0"/>
              <a:buChar char="•"/>
            </a:pPr>
            <a:r>
              <a:rPr lang="en-US" sz="1600" dirty="0">
                <a:solidFill>
                  <a:srgbClr val="FF0000"/>
                </a:solidFill>
                <a:latin typeface="Century Gothic" panose="020B0502020202020204" pitchFamily="34" charset="0"/>
              </a:rPr>
              <a:t>Vendor invoices/receipts </a:t>
            </a:r>
          </a:p>
          <a:p>
            <a:pPr marL="285750" lvl="1" indent="-285750">
              <a:buFont typeface="Arial" panose="020B0604020202020204" pitchFamily="34" charset="0"/>
              <a:buChar char="•"/>
            </a:pPr>
            <a:r>
              <a:rPr lang="en-US" sz="1600" dirty="0">
                <a:solidFill>
                  <a:srgbClr val="FF0000"/>
                </a:solidFill>
                <a:latin typeface="Century Gothic" panose="020B0502020202020204" pitchFamily="34" charset="0"/>
              </a:rPr>
              <a:t>Fundraiser Permission Form </a:t>
            </a:r>
            <a:r>
              <a:rPr lang="en-US" sz="1600" dirty="0">
                <a:solidFill>
                  <a:schemeClr val="tx1"/>
                </a:solidFill>
                <a:latin typeface="Century Gothic" panose="020B0502020202020204" pitchFamily="34" charset="0"/>
              </a:rPr>
              <a:t>(first month </a:t>
            </a:r>
            <a:r>
              <a:rPr lang="en-US" sz="1600" dirty="0" smtClean="0">
                <a:solidFill>
                  <a:schemeClr val="tx1"/>
                </a:solidFill>
                <a:latin typeface="Century Gothic" panose="020B0502020202020204" pitchFamily="34" charset="0"/>
              </a:rPr>
              <a:t>only if not turned in with budgets)</a:t>
            </a:r>
            <a:endParaRPr lang="en-US" sz="1600" dirty="0">
              <a:solidFill>
                <a:schemeClr val="tx1"/>
              </a:solidFill>
              <a:latin typeface="Century Gothic" panose="020B0502020202020204" pitchFamily="34" charset="0"/>
            </a:endParaRPr>
          </a:p>
          <a:p>
            <a:pPr marL="285750" indent="-285750">
              <a:buFont typeface="Arial" panose="020B0604020202020204" pitchFamily="34" charset="0"/>
              <a:buChar char="•"/>
            </a:pPr>
            <a:r>
              <a:rPr lang="en-US" sz="1600" dirty="0">
                <a:latin typeface="Century Gothic" panose="020B0502020202020204" pitchFamily="34" charset="0"/>
              </a:rPr>
              <a:t>Appropriate Program Codes must be used to record all fundraising receipts.  </a:t>
            </a:r>
          </a:p>
          <a:p>
            <a:pPr marL="285750" indent="-285750">
              <a:buFont typeface="Arial" panose="020B0604020202020204" pitchFamily="34" charset="0"/>
              <a:buChar char="•"/>
            </a:pPr>
            <a:r>
              <a:rPr lang="en-US" sz="1600" dirty="0">
                <a:latin typeface="Century Gothic" panose="020B0502020202020204" pitchFamily="34" charset="0"/>
              </a:rPr>
              <a:t>Limit the fundraiser’s duration (the shorter, the better)!</a:t>
            </a:r>
          </a:p>
          <a:p>
            <a:pPr marL="285750" indent="-285750">
              <a:buFont typeface="Arial" panose="020B0604020202020204" pitchFamily="34" charset="0"/>
              <a:buChar char="•"/>
            </a:pPr>
            <a:r>
              <a:rPr lang="en-US" sz="1600" dirty="0">
                <a:latin typeface="Century Gothic" panose="020B0502020202020204" pitchFamily="34" charset="0"/>
              </a:rPr>
              <a:t>Use funds raised during the year for the purpose it was raised. The students that raised the money should benefit from it.</a:t>
            </a:r>
          </a:p>
          <a:p>
            <a:pPr marL="285750" indent="-285750">
              <a:buFont typeface="Arial" panose="020B0604020202020204" pitchFamily="34" charset="0"/>
              <a:buChar char="•"/>
            </a:pPr>
            <a:r>
              <a:rPr lang="en-US" sz="1600" dirty="0">
                <a:latin typeface="Century Gothic" panose="020B0502020202020204" pitchFamily="34" charset="0"/>
              </a:rPr>
              <a:t>No Political Endorsements allowed </a:t>
            </a:r>
            <a:r>
              <a:rPr lang="en-US" sz="1600" dirty="0" smtClean="0">
                <a:latin typeface="Century Gothic" panose="020B0502020202020204" pitchFamily="34" charset="0"/>
              </a:rPr>
              <a:t>–</a:t>
            </a:r>
          </a:p>
          <a:p>
            <a:r>
              <a:rPr lang="en-US" sz="1600" dirty="0">
                <a:latin typeface="Century Gothic" panose="020B0502020202020204" pitchFamily="34" charset="0"/>
              </a:rPr>
              <a:t> </a:t>
            </a:r>
            <a:r>
              <a:rPr lang="en-US" sz="1600" dirty="0" smtClean="0">
                <a:latin typeface="Century Gothic" panose="020B0502020202020204" pitchFamily="34" charset="0"/>
              </a:rPr>
              <a:t>    </a:t>
            </a:r>
            <a:r>
              <a:rPr lang="en-US" sz="1600" dirty="0">
                <a:latin typeface="Century Gothic" panose="020B0502020202020204" pitchFamily="34" charset="0"/>
              </a:rPr>
              <a:t>Ex. Blue &amp; Gold Packaging</a:t>
            </a:r>
          </a:p>
        </p:txBody>
      </p:sp>
    </p:spTree>
    <p:extLst>
      <p:ext uri="{BB962C8B-B14F-4D97-AF65-F5344CB8AC3E}">
        <p14:creationId xmlns:p14="http://schemas.microsoft.com/office/powerpoint/2010/main" val="351346083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oogle Shape;342;p12"/>
          <p:cNvPicPr/>
          <p:nvPr/>
        </p:nvPicPr>
        <p:blipFill>
          <a:blip r:embed="rId2">
            <a:alphaModFix/>
          </a:blip>
          <a:stretch>
            <a:fillRect/>
          </a:stretch>
        </p:blipFill>
        <p:spPr>
          <a:xfrm>
            <a:off x="0" y="1"/>
            <a:ext cx="1062318" cy="819346"/>
          </a:xfrm>
          <a:prstGeom prst="rect">
            <a:avLst/>
          </a:prstGeom>
          <a:noFill/>
          <a:ln>
            <a:noFill/>
          </a:ln>
        </p:spPr>
      </p:pic>
      <p:sp>
        <p:nvSpPr>
          <p:cNvPr id="4" name="Rectangle 3"/>
          <p:cNvSpPr/>
          <p:nvPr/>
        </p:nvSpPr>
        <p:spPr>
          <a:xfrm>
            <a:off x="1680882" y="0"/>
            <a:ext cx="7463118" cy="738664"/>
          </a:xfrm>
          <a:prstGeom prst="rect">
            <a:avLst/>
          </a:prstGeom>
        </p:spPr>
        <p:txBody>
          <a:bodyPr wrap="square">
            <a:spAutoFit/>
          </a:bodyPr>
          <a:lstStyle/>
          <a:p>
            <a:pPr algn="ctr"/>
            <a:r>
              <a:rPr lang="en-US" dirty="0">
                <a:latin typeface="Century Gothic" panose="020B0502020202020204" pitchFamily="34" charset="0"/>
              </a:rPr>
              <a:t/>
            </a:r>
            <a:br>
              <a:rPr lang="en-US" dirty="0">
                <a:latin typeface="Century Gothic" panose="020B0502020202020204" pitchFamily="34" charset="0"/>
              </a:rPr>
            </a:br>
            <a:r>
              <a:rPr lang="en-US" sz="2800" b="1" dirty="0" smtClean="0">
                <a:latin typeface="Century Gothic" panose="020B0502020202020204" pitchFamily="34" charset="0"/>
              </a:rPr>
              <a:t>Refund Guidelines </a:t>
            </a:r>
            <a:r>
              <a:rPr lang="en-US" sz="2800" b="1" dirty="0">
                <a:latin typeface="Century Gothic" panose="020B0502020202020204" pitchFamily="34" charset="0"/>
              </a:rPr>
              <a:t>to Student/Parent</a:t>
            </a:r>
          </a:p>
        </p:txBody>
      </p:sp>
      <p:sp>
        <p:nvSpPr>
          <p:cNvPr id="7" name="Rectangle 6"/>
          <p:cNvSpPr/>
          <p:nvPr/>
        </p:nvSpPr>
        <p:spPr>
          <a:xfrm>
            <a:off x="1062318" y="665630"/>
            <a:ext cx="7819464" cy="3617272"/>
          </a:xfrm>
          <a:prstGeom prst="rect">
            <a:avLst/>
          </a:prstGeom>
        </p:spPr>
        <p:txBody>
          <a:bodyPr wrap="square">
            <a:spAutoFit/>
          </a:bodyPr>
          <a:lstStyle/>
          <a:p>
            <a:r>
              <a:rPr lang="en-US" sz="1600" b="1" dirty="0">
                <a:latin typeface="Century Gothic" panose="020B0502020202020204" pitchFamily="34" charset="0"/>
              </a:rPr>
              <a:t>Refund Guidelines:</a:t>
            </a:r>
          </a:p>
          <a:p>
            <a:pPr marL="285750" indent="-285750">
              <a:buFont typeface="Arial" panose="020B0604020202020204" pitchFamily="34" charset="0"/>
              <a:buChar char="•"/>
            </a:pPr>
            <a:r>
              <a:rPr lang="en-US" dirty="0" smtClean="0">
                <a:latin typeface="Century Gothic" panose="020B0502020202020204" pitchFamily="34" charset="0"/>
              </a:rPr>
              <a:t>When </a:t>
            </a:r>
            <a:r>
              <a:rPr lang="en-US" dirty="0">
                <a:latin typeface="Century Gothic" panose="020B0502020202020204" pitchFamily="34" charset="0"/>
              </a:rPr>
              <a:t>a parent, student, or employee paid for an item or student activity and is requesting a </a:t>
            </a:r>
            <a:r>
              <a:rPr lang="en-US" dirty="0" smtClean="0">
                <a:latin typeface="Century Gothic" panose="020B0502020202020204" pitchFamily="34" charset="0"/>
              </a:rPr>
              <a:t>refund, they </a:t>
            </a:r>
            <a:r>
              <a:rPr lang="en-US" dirty="0">
                <a:latin typeface="Century Gothic" panose="020B0502020202020204" pitchFamily="34" charset="0"/>
              </a:rPr>
              <a:t>must provide a copy of the original white cash receipt</a:t>
            </a:r>
            <a:r>
              <a:rPr lang="en-US" dirty="0" smtClean="0">
                <a:latin typeface="Century Gothic" panose="020B0502020202020204" pitchFamily="34" charset="0"/>
              </a:rPr>
              <a:t>.</a:t>
            </a:r>
          </a:p>
          <a:p>
            <a:pPr marL="285750" indent="-285750">
              <a:buFont typeface="Arial" panose="020B0604020202020204" pitchFamily="34" charset="0"/>
              <a:buChar char="•"/>
            </a:pPr>
            <a:endParaRPr lang="en-US" dirty="0">
              <a:latin typeface="Century Gothic" panose="020B0502020202020204" pitchFamily="34" charset="0"/>
            </a:endParaRPr>
          </a:p>
          <a:p>
            <a:pPr marL="285750" indent="-285750">
              <a:buFont typeface="Arial" panose="020B0604020202020204" pitchFamily="34" charset="0"/>
              <a:buChar char="•"/>
            </a:pPr>
            <a:r>
              <a:rPr lang="en-US" dirty="0" smtClean="0">
                <a:latin typeface="Century Gothic" panose="020B0502020202020204" pitchFamily="34" charset="0"/>
              </a:rPr>
              <a:t>Refund </a:t>
            </a:r>
            <a:r>
              <a:rPr lang="en-US" dirty="0">
                <a:latin typeface="Century Gothic" panose="020B0502020202020204" pitchFamily="34" charset="0"/>
              </a:rPr>
              <a:t>will only be issued from funds where the receipt was originally deposited</a:t>
            </a:r>
            <a:r>
              <a:rPr lang="en-US" dirty="0" smtClean="0">
                <a:latin typeface="Century Gothic" panose="020B0502020202020204" pitchFamily="34" charset="0"/>
              </a:rPr>
              <a:t>.</a:t>
            </a:r>
          </a:p>
          <a:p>
            <a:pPr marL="285750" indent="-285750">
              <a:buFont typeface="Arial" panose="020B0604020202020204" pitchFamily="34" charset="0"/>
              <a:buChar char="•"/>
            </a:pPr>
            <a:endParaRPr lang="en-US" dirty="0">
              <a:latin typeface="Century Gothic" panose="020B0502020202020204" pitchFamily="34" charset="0"/>
            </a:endParaRPr>
          </a:p>
          <a:p>
            <a:pPr marL="285750" indent="-285750">
              <a:buFont typeface="Arial" panose="020B0604020202020204" pitchFamily="34" charset="0"/>
              <a:buChar char="•"/>
            </a:pPr>
            <a:r>
              <a:rPr lang="en-US" dirty="0" smtClean="0">
                <a:latin typeface="Century Gothic" panose="020B0502020202020204" pitchFamily="34" charset="0"/>
              </a:rPr>
              <a:t>Refund </a:t>
            </a:r>
            <a:r>
              <a:rPr lang="en-US" dirty="0">
                <a:latin typeface="Century Gothic" panose="020B0502020202020204" pitchFamily="34" charset="0"/>
              </a:rPr>
              <a:t>will only be </a:t>
            </a:r>
            <a:r>
              <a:rPr lang="en-US" b="1" dirty="0">
                <a:solidFill>
                  <a:schemeClr val="tx1"/>
                </a:solidFill>
                <a:latin typeface="Century Gothic" panose="020B0502020202020204" pitchFamily="34" charset="0"/>
              </a:rPr>
              <a:t>issued to the person named on the original white cash receipt</a:t>
            </a:r>
            <a:r>
              <a:rPr lang="en-US" dirty="0" smtClean="0">
                <a:latin typeface="Century Gothic" panose="020B0502020202020204" pitchFamily="34" charset="0"/>
              </a:rPr>
              <a:t>.</a:t>
            </a:r>
          </a:p>
          <a:p>
            <a:pPr marL="285750" indent="-285750">
              <a:buFont typeface="Arial" panose="020B0604020202020204" pitchFamily="34" charset="0"/>
              <a:buChar char="•"/>
            </a:pPr>
            <a:endParaRPr lang="en-US" dirty="0">
              <a:latin typeface="Century Gothic" panose="020B0502020202020204" pitchFamily="34" charset="0"/>
            </a:endParaRPr>
          </a:p>
          <a:p>
            <a:pPr marL="285750" indent="-285750">
              <a:buFont typeface="Arial" panose="020B0604020202020204" pitchFamily="34" charset="0"/>
              <a:buChar char="•"/>
            </a:pPr>
            <a:r>
              <a:rPr lang="en-US" dirty="0" smtClean="0">
                <a:latin typeface="Century Gothic" panose="020B0502020202020204" pitchFamily="34" charset="0"/>
              </a:rPr>
              <a:t>Refunds </a:t>
            </a:r>
            <a:r>
              <a:rPr lang="en-US" dirty="0">
                <a:latin typeface="Century Gothic" panose="020B0502020202020204" pitchFamily="34" charset="0"/>
              </a:rPr>
              <a:t>must be requested </a:t>
            </a:r>
            <a:r>
              <a:rPr lang="en-US" b="1" dirty="0">
                <a:solidFill>
                  <a:srgbClr val="C10000"/>
                </a:solidFill>
                <a:latin typeface="Century Gothic" panose="020B0502020202020204" pitchFamily="34" charset="0"/>
              </a:rPr>
              <a:t>prior to June 30</a:t>
            </a:r>
            <a:r>
              <a:rPr lang="en-US" sz="800" b="1" dirty="0">
                <a:solidFill>
                  <a:srgbClr val="C10000"/>
                </a:solidFill>
                <a:latin typeface="Century Gothic" panose="020B0502020202020204" pitchFamily="34" charset="0"/>
              </a:rPr>
              <a:t>th </a:t>
            </a:r>
            <a:r>
              <a:rPr lang="en-US" dirty="0">
                <a:latin typeface="Century Gothic" panose="020B0502020202020204" pitchFamily="34" charset="0"/>
              </a:rPr>
              <a:t>of each year. </a:t>
            </a:r>
            <a:endParaRPr lang="en-US" dirty="0" smtClean="0">
              <a:latin typeface="Century Gothic" panose="020B0502020202020204" pitchFamily="34" charset="0"/>
            </a:endParaRPr>
          </a:p>
          <a:p>
            <a:pPr marL="285750" indent="-285750">
              <a:buFont typeface="Arial" panose="020B0604020202020204" pitchFamily="34" charset="0"/>
              <a:buChar char="•"/>
            </a:pPr>
            <a:endParaRPr lang="en-US" dirty="0">
              <a:latin typeface="Century Gothic" panose="020B0502020202020204" pitchFamily="34" charset="0"/>
            </a:endParaRPr>
          </a:p>
          <a:p>
            <a:r>
              <a:rPr lang="en-US" i="1" dirty="0">
                <a:solidFill>
                  <a:srgbClr val="FF0000"/>
                </a:solidFill>
                <a:latin typeface="Century Gothic" panose="020B0502020202020204" pitchFamily="34" charset="0"/>
              </a:rPr>
              <a:t>Note</a:t>
            </a:r>
            <a:r>
              <a:rPr lang="en-US" i="1" dirty="0">
                <a:latin typeface="Century Gothic" panose="020B0502020202020204" pitchFamily="34" charset="0"/>
              </a:rPr>
              <a:t>: Fundraiser money raised by a student for any purpose will not be refunded. </a:t>
            </a:r>
            <a:r>
              <a:rPr lang="en-US" i="1" dirty="0" smtClean="0">
                <a:latin typeface="Century Gothic" panose="020B0502020202020204" pitchFamily="34" charset="0"/>
              </a:rPr>
              <a:t>Fundraiser receipts </a:t>
            </a:r>
            <a:r>
              <a:rPr lang="en-US" i="1" dirty="0">
                <a:latin typeface="Century Gothic" panose="020B0502020202020204" pitchFamily="34" charset="0"/>
              </a:rPr>
              <a:t>in the Student Activity fund account belongs to the school </a:t>
            </a:r>
            <a:r>
              <a:rPr lang="en-US" i="1" dirty="0" smtClean="0">
                <a:latin typeface="Century Gothic" panose="020B0502020202020204" pitchFamily="34" charset="0"/>
              </a:rPr>
              <a:t>to be used </a:t>
            </a:r>
            <a:r>
              <a:rPr lang="en-US" i="1" dirty="0">
                <a:latin typeface="Century Gothic" panose="020B0502020202020204" pitchFamily="34" charset="0"/>
              </a:rPr>
              <a:t>for the </a:t>
            </a:r>
            <a:r>
              <a:rPr lang="en-US" i="1" dirty="0" smtClean="0">
                <a:latin typeface="Century Gothic" panose="020B0502020202020204" pitchFamily="34" charset="0"/>
              </a:rPr>
              <a:t>benefit </a:t>
            </a:r>
            <a:r>
              <a:rPr lang="en-US" i="1" dirty="0">
                <a:latin typeface="Century Gothic" panose="020B0502020202020204" pitchFamily="34" charset="0"/>
              </a:rPr>
              <a:t>of </a:t>
            </a:r>
            <a:r>
              <a:rPr lang="en-US" i="1" dirty="0" smtClean="0">
                <a:latin typeface="Century Gothic" panose="020B0502020202020204" pitchFamily="34" charset="0"/>
              </a:rPr>
              <a:t>the original </a:t>
            </a:r>
            <a:r>
              <a:rPr lang="en-US" i="1" dirty="0">
                <a:latin typeface="Century Gothic" panose="020B0502020202020204" pitchFamily="34" charset="0"/>
              </a:rPr>
              <a:t>organization</a:t>
            </a:r>
            <a:r>
              <a:rPr lang="en-US" i="1" dirty="0" smtClean="0">
                <a:latin typeface="Century Gothic" panose="020B0502020202020204" pitchFamily="34" charset="0"/>
              </a:rPr>
              <a:t>.</a:t>
            </a:r>
          </a:p>
          <a:p>
            <a:endParaRPr lang="en-US" i="1" dirty="0">
              <a:latin typeface="Century Gothic" panose="020B0502020202020204" pitchFamily="34" charset="0"/>
            </a:endParaRPr>
          </a:p>
          <a:p>
            <a:r>
              <a:rPr lang="en-US" i="1" dirty="0" smtClean="0">
                <a:latin typeface="Century Gothic" panose="020B0502020202020204" pitchFamily="34" charset="0"/>
              </a:rPr>
              <a:t>See the Request for Refund process online - </a:t>
            </a:r>
          </a:p>
          <a:p>
            <a:r>
              <a:rPr lang="en-US" i="1" dirty="0" smtClean="0">
                <a:latin typeface="Century Gothic" panose="020B0502020202020204" pitchFamily="34" charset="0"/>
              </a:rPr>
              <a:t>Departments&gt; Financial Services&gt; School Accounting&gt; Refund Request</a:t>
            </a:r>
            <a:endParaRPr lang="en-US" dirty="0">
              <a:latin typeface="Century Gothic" panose="020B0502020202020204" pitchFamily="34" charset="0"/>
            </a:endParaRPr>
          </a:p>
        </p:txBody>
      </p:sp>
    </p:spTree>
    <p:extLst>
      <p:ext uri="{BB962C8B-B14F-4D97-AF65-F5344CB8AC3E}">
        <p14:creationId xmlns:p14="http://schemas.microsoft.com/office/powerpoint/2010/main" val="283229821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Expenditure Summary by Object (Annual Budget)"/>
          <p:cNvPicPr>
            <a:picLocks noChangeAspect="1"/>
          </p:cNvPicPr>
          <p:nvPr/>
        </p:nvPicPr>
        <p:blipFill rotWithShape="1">
          <a:blip r:embed="rId2">
            <a:extLst>
              <a:ext uri="{28A0092B-C50C-407E-A947-70E740481C1C}">
                <a14:useLocalDpi xmlns:a14="http://schemas.microsoft.com/office/drawing/2010/main" val="0"/>
              </a:ext>
            </a:extLst>
          </a:blip>
          <a:srcRect l="669" t="1160" r="42284" b="32753"/>
          <a:stretch/>
        </p:blipFill>
        <p:spPr>
          <a:xfrm>
            <a:off x="1341784" y="1745418"/>
            <a:ext cx="4721086" cy="3308630"/>
          </a:xfrm>
          <a:prstGeom prst="rect">
            <a:avLst/>
          </a:prstGeom>
        </p:spPr>
      </p:pic>
      <p:sp>
        <p:nvSpPr>
          <p:cNvPr id="2" name="Title 1"/>
          <p:cNvSpPr>
            <a:spLocks noGrp="1"/>
          </p:cNvSpPr>
          <p:nvPr>
            <p:ph type="title"/>
          </p:nvPr>
        </p:nvSpPr>
        <p:spPr>
          <a:xfrm>
            <a:off x="2122200" y="0"/>
            <a:ext cx="4899600" cy="719418"/>
          </a:xfrm>
        </p:spPr>
        <p:txBody>
          <a:bodyPr/>
          <a:lstStyle/>
          <a:p>
            <a:pPr algn="ctr"/>
            <a:r>
              <a:rPr lang="en-US" sz="2800" b="1" dirty="0" smtClean="0">
                <a:solidFill>
                  <a:schemeClr val="tx1"/>
                </a:solidFill>
                <a:latin typeface="Century Gothic" panose="020B0502020202020204" pitchFamily="34" charset="0"/>
              </a:rPr>
              <a:t>Running a FY2023 Budget</a:t>
            </a:r>
            <a:endParaRPr lang="en-US" sz="2000" b="1" dirty="0">
              <a:solidFill>
                <a:schemeClr val="tx1"/>
              </a:solidFill>
              <a:latin typeface="Century Gothic" panose="020B0502020202020204" pitchFamily="34" charset="0"/>
            </a:endParaRPr>
          </a:p>
        </p:txBody>
      </p:sp>
      <p:pic>
        <p:nvPicPr>
          <p:cNvPr id="3" name="Google Shape;342;p12"/>
          <p:cNvPicPr/>
          <p:nvPr/>
        </p:nvPicPr>
        <p:blipFill>
          <a:blip r:embed="rId3">
            <a:alphaModFix/>
          </a:blip>
          <a:stretch>
            <a:fillRect/>
          </a:stretch>
        </p:blipFill>
        <p:spPr>
          <a:xfrm>
            <a:off x="-41295" y="0"/>
            <a:ext cx="1298864" cy="1108587"/>
          </a:xfrm>
          <a:prstGeom prst="rect">
            <a:avLst/>
          </a:prstGeom>
          <a:noFill/>
          <a:ln>
            <a:noFill/>
          </a:ln>
        </p:spPr>
      </p:pic>
      <p:sp>
        <p:nvSpPr>
          <p:cNvPr id="4" name="Rectangle 3"/>
          <p:cNvSpPr/>
          <p:nvPr/>
        </p:nvSpPr>
        <p:spPr>
          <a:xfrm>
            <a:off x="1257569" y="867336"/>
            <a:ext cx="7624214" cy="837722"/>
          </a:xfrm>
          <a:prstGeom prst="rect">
            <a:avLst/>
          </a:prstGeom>
        </p:spPr>
        <p:txBody>
          <a:bodyPr wrap="square">
            <a:spAutoFit/>
          </a:bodyPr>
          <a:lstStyle/>
          <a:p>
            <a:pPr marL="285750" indent="-285750">
              <a:buFont typeface="Arial" panose="020B0604020202020204" pitchFamily="34" charset="0"/>
              <a:buChar char="•"/>
            </a:pPr>
            <a:r>
              <a:rPr lang="en-US" sz="1200" dirty="0">
                <a:latin typeface="Century Gothic" panose="020B0502020202020204" pitchFamily="34" charset="0"/>
              </a:rPr>
              <a:t>To find out the balance of any cost center </a:t>
            </a:r>
            <a:r>
              <a:rPr lang="en-US" sz="1200" dirty="0" smtClean="0">
                <a:latin typeface="Century Gothic" panose="020B0502020202020204" pitchFamily="34" charset="0"/>
              </a:rPr>
              <a:t>you </a:t>
            </a:r>
            <a:r>
              <a:rPr lang="en-US" sz="1200" dirty="0">
                <a:latin typeface="Century Gothic" panose="020B0502020202020204" pitchFamily="34" charset="0"/>
              </a:rPr>
              <a:t>will need to run a Y_OKD_48000045 report </a:t>
            </a:r>
            <a:endParaRPr lang="en-US" sz="1200" dirty="0" smtClean="0">
              <a:latin typeface="Century Gothic" panose="020B0502020202020204" pitchFamily="34" charset="0"/>
            </a:endParaRPr>
          </a:p>
          <a:p>
            <a:pPr marL="285750" indent="-285750">
              <a:buFont typeface="Arial" panose="020B0604020202020204" pitchFamily="34" charset="0"/>
              <a:buChar char="•"/>
            </a:pPr>
            <a:r>
              <a:rPr lang="en-US" sz="1200" dirty="0" smtClean="0">
                <a:latin typeface="Century Gothic" panose="020B0502020202020204" pitchFamily="34" charset="0"/>
              </a:rPr>
              <a:t>(</a:t>
            </a:r>
            <a:r>
              <a:rPr lang="en-US" sz="1200" dirty="0">
                <a:solidFill>
                  <a:srgbClr val="FF0000"/>
                </a:solidFill>
                <a:latin typeface="Century Gothic" panose="020B0502020202020204" pitchFamily="34" charset="0"/>
              </a:rPr>
              <a:t>this </a:t>
            </a:r>
            <a:r>
              <a:rPr lang="en-US" sz="1200" dirty="0" smtClean="0">
                <a:solidFill>
                  <a:srgbClr val="FF0000"/>
                </a:solidFill>
                <a:latin typeface="Century Gothic" panose="020B0502020202020204" pitchFamily="34" charset="0"/>
              </a:rPr>
              <a:t>report runs quick</a:t>
            </a:r>
            <a:r>
              <a:rPr lang="en-US" sz="1200" dirty="0" smtClean="0">
                <a:latin typeface="Century Gothic" panose="020B0502020202020204" pitchFamily="34" charset="0"/>
              </a:rPr>
              <a:t>) </a:t>
            </a:r>
            <a:endParaRPr lang="en-US" sz="1200" dirty="0">
              <a:latin typeface="Century Gothic" panose="020B0502020202020204" pitchFamily="34" charset="0"/>
            </a:endParaRPr>
          </a:p>
          <a:p>
            <a:pPr marL="285750" indent="-285750">
              <a:buFont typeface="Arial" panose="020B0604020202020204" pitchFamily="34" charset="0"/>
              <a:buChar char="•"/>
            </a:pPr>
            <a:r>
              <a:rPr lang="en-US" sz="1200" dirty="0">
                <a:latin typeface="Century Gothic" panose="020B0502020202020204" pitchFamily="34" charset="0"/>
              </a:rPr>
              <a:t>Cost Centers </a:t>
            </a:r>
            <a:r>
              <a:rPr lang="en-US" sz="1200" dirty="0" smtClean="0">
                <a:latin typeface="Century Gothic" panose="020B0502020202020204" pitchFamily="34" charset="0"/>
              </a:rPr>
              <a:t>consist of </a:t>
            </a:r>
            <a:r>
              <a:rPr lang="en-US" sz="1200" dirty="0">
                <a:latin typeface="Century Gothic" panose="020B0502020202020204" pitchFamily="34" charset="0"/>
              </a:rPr>
              <a:t>XXX(site) 60(BA) </a:t>
            </a:r>
            <a:r>
              <a:rPr lang="en-US" sz="1200" dirty="0" smtClean="0">
                <a:latin typeface="Century Gothic" panose="020B0502020202020204" pitchFamily="34" charset="0"/>
              </a:rPr>
              <a:t>XXX(project)  </a:t>
            </a:r>
          </a:p>
          <a:p>
            <a:pPr marL="285750" indent="-285750">
              <a:buFont typeface="Arial" panose="020B0604020202020204" pitchFamily="34" charset="0"/>
              <a:buChar char="•"/>
            </a:pPr>
            <a:r>
              <a:rPr lang="en-US" sz="1200" dirty="0" smtClean="0">
                <a:solidFill>
                  <a:srgbClr val="FF0000"/>
                </a:solidFill>
                <a:latin typeface="Century Gothic" panose="020B0502020202020204" pitchFamily="34" charset="0"/>
              </a:rPr>
              <a:t>Be sure to change the Fiscal year to the current Fiscal year</a:t>
            </a:r>
            <a:endParaRPr lang="en-US" sz="1200" dirty="0">
              <a:solidFill>
                <a:srgbClr val="FF0000"/>
              </a:solidFill>
              <a:latin typeface="Century Gothic" panose="020B0502020202020204" pitchFamily="34" charset="0"/>
            </a:endParaRPr>
          </a:p>
        </p:txBody>
      </p:sp>
      <p:sp>
        <p:nvSpPr>
          <p:cNvPr id="7" name="Rounded Rectangle 6"/>
          <p:cNvSpPr/>
          <p:nvPr/>
        </p:nvSpPr>
        <p:spPr>
          <a:xfrm>
            <a:off x="2603242" y="2551953"/>
            <a:ext cx="402924" cy="107576"/>
          </a:xfrm>
          <a:prstGeom prst="roundRect">
            <a:avLst>
              <a:gd name="adj" fmla="val 50000"/>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ounded Rectangle 9"/>
          <p:cNvSpPr/>
          <p:nvPr/>
        </p:nvSpPr>
        <p:spPr>
          <a:xfrm>
            <a:off x="2713805" y="2674470"/>
            <a:ext cx="1326287" cy="134471"/>
          </a:xfrm>
          <a:prstGeom prst="roundRect">
            <a:avLst>
              <a:gd name="adj" fmla="val 50000"/>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ounded Rectangle 10"/>
          <p:cNvSpPr/>
          <p:nvPr/>
        </p:nvSpPr>
        <p:spPr>
          <a:xfrm>
            <a:off x="2648065" y="3122705"/>
            <a:ext cx="402924" cy="116541"/>
          </a:xfrm>
          <a:prstGeom prst="roundRect">
            <a:avLst>
              <a:gd name="adj" fmla="val 50000"/>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ounded Rectangle 11"/>
          <p:cNvSpPr/>
          <p:nvPr/>
        </p:nvSpPr>
        <p:spPr>
          <a:xfrm>
            <a:off x="2618183" y="3266141"/>
            <a:ext cx="402924" cy="107576"/>
          </a:xfrm>
          <a:prstGeom prst="roundRect">
            <a:avLst>
              <a:gd name="adj" fmla="val 50000"/>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ounded Rectangle 12"/>
          <p:cNvSpPr/>
          <p:nvPr/>
        </p:nvSpPr>
        <p:spPr>
          <a:xfrm>
            <a:off x="1415679" y="4701599"/>
            <a:ext cx="1078264" cy="131482"/>
          </a:xfrm>
          <a:prstGeom prst="roundRect">
            <a:avLst>
              <a:gd name="adj" fmla="val 50000"/>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13"/>
          <p:cNvSpPr/>
          <p:nvPr/>
        </p:nvSpPr>
        <p:spPr>
          <a:xfrm>
            <a:off x="1404635" y="3812989"/>
            <a:ext cx="973676" cy="167340"/>
          </a:xfrm>
          <a:prstGeom prst="roundRect">
            <a:avLst>
              <a:gd name="adj" fmla="val 50000"/>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1918447" y="3185460"/>
            <a:ext cx="836705" cy="215444"/>
          </a:xfrm>
          <a:prstGeom prst="rect">
            <a:avLst/>
          </a:prstGeom>
          <a:noFill/>
        </p:spPr>
        <p:txBody>
          <a:bodyPr wrap="square" rtlCol="0">
            <a:spAutoFit/>
          </a:bodyPr>
          <a:lstStyle/>
          <a:p>
            <a:r>
              <a:rPr lang="en-US" sz="800" dirty="0" smtClean="0"/>
              <a:t>Site number</a:t>
            </a:r>
            <a:endParaRPr lang="en-US" sz="800" dirty="0"/>
          </a:p>
        </p:txBody>
      </p:sp>
    </p:spTree>
    <p:extLst>
      <p:ext uri="{BB962C8B-B14F-4D97-AF65-F5344CB8AC3E}">
        <p14:creationId xmlns:p14="http://schemas.microsoft.com/office/powerpoint/2010/main" val="185832707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603"/>
        <p:cNvGrpSpPr/>
        <p:nvPr/>
      </p:nvGrpSpPr>
      <p:grpSpPr>
        <a:xfrm>
          <a:off x="0" y="0"/>
          <a:ext cx="0" cy="0"/>
          <a:chOff x="0" y="0"/>
          <a:chExt cx="0" cy="0"/>
        </a:xfrm>
      </p:grpSpPr>
      <p:sp>
        <p:nvSpPr>
          <p:cNvPr id="604" name="Google Shape;604;p41"/>
          <p:cNvSpPr txBox="1"/>
          <p:nvPr/>
        </p:nvSpPr>
        <p:spPr>
          <a:xfrm>
            <a:off x="16681609" y="4445101"/>
            <a:ext cx="548700" cy="393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s" sz="1300">
                <a:solidFill>
                  <a:srgbClr val="FFFFFF"/>
                </a:solidFill>
                <a:latin typeface="Quicksand Light"/>
                <a:ea typeface="Quicksand Light"/>
                <a:cs typeface="Quicksand Light"/>
                <a:sym typeface="Quicksand Light"/>
              </a:rPr>
              <a:t>38</a:t>
            </a:fld>
            <a:endParaRPr sz="1300" dirty="0">
              <a:solidFill>
                <a:srgbClr val="FFFFFF"/>
              </a:solidFill>
              <a:latin typeface="Quicksand Light"/>
              <a:ea typeface="Quicksand Light"/>
              <a:cs typeface="Quicksand Light"/>
              <a:sym typeface="Quicksand Light"/>
            </a:endParaRPr>
          </a:p>
        </p:txBody>
      </p:sp>
      <p:sp>
        <p:nvSpPr>
          <p:cNvPr id="615" name="Google Shape;615;p41"/>
          <p:cNvSpPr txBox="1">
            <a:spLocks noGrp="1"/>
          </p:cNvSpPr>
          <p:nvPr>
            <p:ph type="title"/>
          </p:nvPr>
        </p:nvSpPr>
        <p:spPr>
          <a:xfrm>
            <a:off x="1687606" y="53789"/>
            <a:ext cx="7174006" cy="806824"/>
          </a:xfrm>
          <a:prstGeom prst="rect">
            <a:avLst/>
          </a:prstGeom>
        </p:spPr>
        <p:txBody>
          <a:bodyPr spcFirstLastPara="1" wrap="square" lIns="91425" tIns="91425" rIns="91425" bIns="91425" anchor="t" anchorCtr="0">
            <a:noAutofit/>
          </a:bodyPr>
          <a:lstStyle/>
          <a:p>
            <a:pPr lvl="0">
              <a:buClr>
                <a:schemeClr val="dk1"/>
              </a:buClr>
              <a:buSzPts val="1100"/>
            </a:pPr>
            <a:r>
              <a:rPr lang="en-US" sz="2000" b="1" dirty="0" smtClean="0">
                <a:solidFill>
                  <a:schemeClr val="tx1"/>
                </a:solidFill>
                <a:latin typeface="Century Gothic" panose="020B0502020202020204" pitchFamily="34" charset="0"/>
                <a:ea typeface="Montserrat Light"/>
                <a:cs typeface="Montserrat Light"/>
                <a:sym typeface="Montserrat Light"/>
              </a:rPr>
              <a:t>Sanctioning of Parent Organizations and Booster Clubs</a:t>
            </a:r>
            <a:br>
              <a:rPr lang="en-US" sz="2000" b="1" dirty="0" smtClean="0">
                <a:solidFill>
                  <a:schemeClr val="tx1"/>
                </a:solidFill>
                <a:latin typeface="Century Gothic" panose="020B0502020202020204" pitchFamily="34" charset="0"/>
                <a:ea typeface="Montserrat Light"/>
                <a:cs typeface="Montserrat Light"/>
                <a:sym typeface="Montserrat Light"/>
              </a:rPr>
            </a:br>
            <a:r>
              <a:rPr lang="en-US" sz="2000" dirty="0">
                <a:solidFill>
                  <a:schemeClr val="tx1"/>
                </a:solidFill>
                <a:latin typeface="Century Gothic" panose="020B0502020202020204" pitchFamily="34" charset="0"/>
                <a:ea typeface="Montserrat Light"/>
                <a:cs typeface="Montserrat Light"/>
                <a:sym typeface="Montserrat Light"/>
              </a:rPr>
              <a:t>Policy D-11</a:t>
            </a:r>
            <a:br>
              <a:rPr lang="en-US" sz="2000" dirty="0">
                <a:solidFill>
                  <a:schemeClr val="tx1"/>
                </a:solidFill>
                <a:latin typeface="Century Gothic" panose="020B0502020202020204" pitchFamily="34" charset="0"/>
                <a:ea typeface="Montserrat Light"/>
                <a:cs typeface="Montserrat Light"/>
                <a:sym typeface="Montserrat Light"/>
              </a:rPr>
            </a:br>
            <a:r>
              <a:rPr lang="en-US" sz="2000" b="1" dirty="0">
                <a:solidFill>
                  <a:schemeClr val="tx1"/>
                </a:solidFill>
                <a:latin typeface="Century Gothic" panose="020B0502020202020204" pitchFamily="34" charset="0"/>
                <a:ea typeface="Montserrat Light"/>
                <a:cs typeface="Montserrat Light"/>
                <a:sym typeface="Montserrat Light"/>
              </a:rPr>
              <a:t/>
            </a:r>
            <a:br>
              <a:rPr lang="en-US" sz="2000" b="1" dirty="0">
                <a:solidFill>
                  <a:schemeClr val="tx1"/>
                </a:solidFill>
                <a:latin typeface="Century Gothic" panose="020B0502020202020204" pitchFamily="34" charset="0"/>
                <a:ea typeface="Montserrat Light"/>
                <a:cs typeface="Montserrat Light"/>
                <a:sym typeface="Montserrat Light"/>
              </a:rPr>
            </a:br>
            <a:r>
              <a:rPr lang="en-US" b="0" dirty="0">
                <a:solidFill>
                  <a:srgbClr val="434343"/>
                </a:solidFill>
                <a:latin typeface="Montserrat Light"/>
                <a:ea typeface="Montserrat Light"/>
                <a:cs typeface="Montserrat Light"/>
                <a:sym typeface="Montserrat Light"/>
              </a:rPr>
              <a:t/>
            </a:r>
            <a:br>
              <a:rPr lang="en-US" b="0" dirty="0">
                <a:solidFill>
                  <a:srgbClr val="434343"/>
                </a:solidFill>
                <a:latin typeface="Montserrat Light"/>
                <a:ea typeface="Montserrat Light"/>
                <a:cs typeface="Montserrat Light"/>
                <a:sym typeface="Montserrat Light"/>
              </a:rPr>
            </a:br>
            <a:r>
              <a:rPr lang="en-US" b="0" dirty="0" smtClean="0">
                <a:solidFill>
                  <a:srgbClr val="434343"/>
                </a:solidFill>
                <a:latin typeface="Montserrat Light"/>
                <a:ea typeface="Montserrat Light"/>
                <a:cs typeface="Montserrat Light"/>
                <a:sym typeface="Montserrat Light"/>
              </a:rPr>
              <a:t/>
            </a:r>
            <a:br>
              <a:rPr lang="en-US" b="0" dirty="0" smtClean="0">
                <a:solidFill>
                  <a:srgbClr val="434343"/>
                </a:solidFill>
                <a:latin typeface="Montserrat Light"/>
                <a:ea typeface="Montserrat Light"/>
                <a:cs typeface="Montserrat Light"/>
                <a:sym typeface="Montserrat Light"/>
              </a:rPr>
            </a:br>
            <a:endParaRPr b="0" dirty="0">
              <a:solidFill>
                <a:srgbClr val="434343"/>
              </a:solidFill>
              <a:latin typeface="Montserrat Light"/>
              <a:ea typeface="Montserrat Light"/>
              <a:cs typeface="Montserrat Light"/>
              <a:sym typeface="Montserrat Light"/>
            </a:endParaRPr>
          </a:p>
        </p:txBody>
      </p:sp>
      <p:sp>
        <p:nvSpPr>
          <p:cNvPr id="614" name="Google Shape;614;p41"/>
          <p:cNvSpPr txBox="1">
            <a:spLocks noGrp="1"/>
          </p:cNvSpPr>
          <p:nvPr>
            <p:ph type="sldNum" idx="12"/>
          </p:nvPr>
        </p:nvSpPr>
        <p:spPr>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fld id="{00000000-1234-1234-1234-123412341234}" type="slidenum">
              <a:rPr lang="es" sz="800">
                <a:solidFill>
                  <a:srgbClr val="3E516C"/>
                </a:solidFill>
                <a:latin typeface="Cabin"/>
                <a:ea typeface="Cabin"/>
                <a:cs typeface="Cabin"/>
                <a:sym typeface="Cabin"/>
              </a:rPr>
              <a:t>38</a:t>
            </a:fld>
            <a:endParaRPr sz="800" dirty="0">
              <a:solidFill>
                <a:srgbClr val="3E516C"/>
              </a:solidFill>
              <a:latin typeface="Cabin"/>
              <a:ea typeface="Cabin"/>
              <a:cs typeface="Cabin"/>
              <a:sym typeface="Cabin"/>
            </a:endParaRPr>
          </a:p>
        </p:txBody>
      </p:sp>
      <p:sp>
        <p:nvSpPr>
          <p:cNvPr id="10" name="Content Placeholder 2"/>
          <p:cNvSpPr txBox="1">
            <a:spLocks/>
          </p:cNvSpPr>
          <p:nvPr/>
        </p:nvSpPr>
        <p:spPr>
          <a:xfrm>
            <a:off x="1102659" y="860613"/>
            <a:ext cx="7639043" cy="4173069"/>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17500" algn="l" rtl="0">
              <a:lnSpc>
                <a:spcPct val="100000"/>
              </a:lnSpc>
              <a:spcBef>
                <a:spcPts val="0"/>
              </a:spcBef>
              <a:spcAft>
                <a:spcPts val="0"/>
              </a:spcAft>
              <a:buClr>
                <a:srgbClr val="E9AA1B"/>
              </a:buClr>
              <a:buSzPts val="1400"/>
              <a:buFont typeface="Cabin"/>
              <a:buChar char="⏷"/>
              <a:defRPr sz="1400" b="0" i="0" u="none" strike="noStrike" cap="none">
                <a:solidFill>
                  <a:srgbClr val="999999"/>
                </a:solidFill>
                <a:latin typeface="Cabin"/>
                <a:ea typeface="Cabin"/>
                <a:cs typeface="Cabin"/>
                <a:sym typeface="Cabin"/>
              </a:defRPr>
            </a:lvl1pPr>
            <a:lvl2pPr marL="914400" marR="0" lvl="1" indent="-317500" algn="l" rtl="0">
              <a:lnSpc>
                <a:spcPct val="100000"/>
              </a:lnSpc>
              <a:spcBef>
                <a:spcPts val="0"/>
              </a:spcBef>
              <a:spcAft>
                <a:spcPts val="0"/>
              </a:spcAft>
              <a:buClr>
                <a:srgbClr val="E9AA1B"/>
              </a:buClr>
              <a:buSzPts val="1400"/>
              <a:buFont typeface="Cabin"/>
              <a:buChar char="⏷"/>
              <a:defRPr sz="1400" b="0" i="0" u="none" strike="noStrike" cap="none">
                <a:solidFill>
                  <a:srgbClr val="999999"/>
                </a:solidFill>
                <a:latin typeface="Cabin"/>
                <a:ea typeface="Cabin"/>
                <a:cs typeface="Cabin"/>
                <a:sym typeface="Cabin"/>
              </a:defRPr>
            </a:lvl2pPr>
            <a:lvl3pPr marL="1371600" marR="0" lvl="2" indent="-317500" algn="l" rtl="0">
              <a:lnSpc>
                <a:spcPct val="100000"/>
              </a:lnSpc>
              <a:spcBef>
                <a:spcPts val="0"/>
              </a:spcBef>
              <a:spcAft>
                <a:spcPts val="0"/>
              </a:spcAft>
              <a:buClr>
                <a:srgbClr val="E9AA1B"/>
              </a:buClr>
              <a:buSzPts val="1400"/>
              <a:buFont typeface="Cabin"/>
              <a:buChar char="⏷"/>
              <a:defRPr sz="1400" b="0" i="0" u="none" strike="noStrike" cap="none">
                <a:solidFill>
                  <a:srgbClr val="999999"/>
                </a:solidFill>
                <a:latin typeface="Cabin"/>
                <a:ea typeface="Cabin"/>
                <a:cs typeface="Cabin"/>
                <a:sym typeface="Cabin"/>
              </a:defRPr>
            </a:lvl3pPr>
            <a:lvl4pPr marL="1828800" marR="0" lvl="3" indent="-317500" algn="l" rtl="0">
              <a:lnSpc>
                <a:spcPct val="100000"/>
              </a:lnSpc>
              <a:spcBef>
                <a:spcPts val="0"/>
              </a:spcBef>
              <a:spcAft>
                <a:spcPts val="0"/>
              </a:spcAft>
              <a:buClr>
                <a:srgbClr val="E9AA1B"/>
              </a:buClr>
              <a:buSzPts val="1400"/>
              <a:buFont typeface="Cabin"/>
              <a:buChar char="⏷"/>
              <a:defRPr sz="1400" b="0" i="0" u="none" strike="noStrike" cap="none">
                <a:solidFill>
                  <a:srgbClr val="999999"/>
                </a:solidFill>
                <a:latin typeface="Cabin"/>
                <a:ea typeface="Cabin"/>
                <a:cs typeface="Cabin"/>
                <a:sym typeface="Cabin"/>
              </a:defRPr>
            </a:lvl4pPr>
            <a:lvl5pPr marL="2286000" marR="0" lvl="4" indent="-317500" algn="l" rtl="0">
              <a:lnSpc>
                <a:spcPct val="100000"/>
              </a:lnSpc>
              <a:spcBef>
                <a:spcPts val="0"/>
              </a:spcBef>
              <a:spcAft>
                <a:spcPts val="0"/>
              </a:spcAft>
              <a:buClr>
                <a:srgbClr val="E9AA1B"/>
              </a:buClr>
              <a:buSzPts val="1400"/>
              <a:buFont typeface="Cabin"/>
              <a:buChar char="⏷"/>
              <a:defRPr sz="1400" b="0" i="0" u="none" strike="noStrike" cap="none">
                <a:solidFill>
                  <a:srgbClr val="999999"/>
                </a:solidFill>
                <a:latin typeface="Cabin"/>
                <a:ea typeface="Cabin"/>
                <a:cs typeface="Cabin"/>
                <a:sym typeface="Cabin"/>
              </a:defRPr>
            </a:lvl5pPr>
            <a:lvl6pPr marL="2743200" marR="0" lvl="5" indent="-317500" algn="l" rtl="0">
              <a:lnSpc>
                <a:spcPct val="100000"/>
              </a:lnSpc>
              <a:spcBef>
                <a:spcPts val="0"/>
              </a:spcBef>
              <a:spcAft>
                <a:spcPts val="0"/>
              </a:spcAft>
              <a:buClr>
                <a:srgbClr val="E9AA1B"/>
              </a:buClr>
              <a:buSzPts val="1400"/>
              <a:buFont typeface="Cabin"/>
              <a:buChar char="⏷"/>
              <a:defRPr sz="1400" b="0" i="0" u="none" strike="noStrike" cap="none">
                <a:solidFill>
                  <a:srgbClr val="999999"/>
                </a:solidFill>
                <a:latin typeface="Cabin"/>
                <a:ea typeface="Cabin"/>
                <a:cs typeface="Cabin"/>
                <a:sym typeface="Cabin"/>
              </a:defRPr>
            </a:lvl6pPr>
            <a:lvl7pPr marL="3200400" marR="0" lvl="6" indent="-317500" algn="l" rtl="0">
              <a:lnSpc>
                <a:spcPct val="100000"/>
              </a:lnSpc>
              <a:spcBef>
                <a:spcPts val="0"/>
              </a:spcBef>
              <a:spcAft>
                <a:spcPts val="0"/>
              </a:spcAft>
              <a:buClr>
                <a:srgbClr val="999999"/>
              </a:buClr>
              <a:buSzPts val="1400"/>
              <a:buFont typeface="Cabin"/>
              <a:buChar char="⏷"/>
              <a:defRPr sz="1400" b="0" i="0" u="none" strike="noStrike" cap="none">
                <a:solidFill>
                  <a:srgbClr val="999999"/>
                </a:solidFill>
                <a:latin typeface="Cabin"/>
                <a:ea typeface="Cabin"/>
                <a:cs typeface="Cabin"/>
                <a:sym typeface="Cabin"/>
              </a:defRPr>
            </a:lvl7pPr>
            <a:lvl8pPr marL="3657600" marR="0" lvl="7" indent="-317500" algn="l" rtl="0">
              <a:lnSpc>
                <a:spcPct val="100000"/>
              </a:lnSpc>
              <a:spcBef>
                <a:spcPts val="0"/>
              </a:spcBef>
              <a:spcAft>
                <a:spcPts val="0"/>
              </a:spcAft>
              <a:buClr>
                <a:srgbClr val="999999"/>
              </a:buClr>
              <a:buSzPts val="1400"/>
              <a:buFont typeface="Cabin"/>
              <a:buChar char="⏷"/>
              <a:defRPr sz="1400" b="0" i="0" u="none" strike="noStrike" cap="none">
                <a:solidFill>
                  <a:srgbClr val="999999"/>
                </a:solidFill>
                <a:latin typeface="Cabin"/>
                <a:ea typeface="Cabin"/>
                <a:cs typeface="Cabin"/>
                <a:sym typeface="Cabin"/>
              </a:defRPr>
            </a:lvl8pPr>
            <a:lvl9pPr marL="4114800" marR="0" lvl="8" indent="-317500" algn="l" rtl="0">
              <a:lnSpc>
                <a:spcPct val="100000"/>
              </a:lnSpc>
              <a:spcBef>
                <a:spcPts val="0"/>
              </a:spcBef>
              <a:spcAft>
                <a:spcPts val="0"/>
              </a:spcAft>
              <a:buClr>
                <a:srgbClr val="999999"/>
              </a:buClr>
              <a:buSzPts val="1400"/>
              <a:buFont typeface="Cabin"/>
              <a:buChar char="⏷"/>
              <a:defRPr sz="1400" b="0" i="0" u="none" strike="noStrike" cap="none">
                <a:solidFill>
                  <a:srgbClr val="999999"/>
                </a:solidFill>
                <a:latin typeface="Cabin"/>
                <a:ea typeface="Cabin"/>
                <a:cs typeface="Cabin"/>
                <a:sym typeface="Cabin"/>
              </a:defRPr>
            </a:lvl9pPr>
          </a:lstStyle>
          <a:p>
            <a:pPr>
              <a:spcAft>
                <a:spcPts val="600"/>
              </a:spcAft>
              <a:buFont typeface="Arial" panose="020B0604020202020204" pitchFamily="34" charset="0"/>
              <a:buChar char="•"/>
            </a:pPr>
            <a:r>
              <a:rPr lang="en-US" sz="1600" dirty="0" smtClean="0">
                <a:solidFill>
                  <a:schemeClr val="tx1"/>
                </a:solidFill>
                <a:latin typeface="Century Gothic" panose="020B0502020202020204" pitchFamily="34" charset="0"/>
              </a:rPr>
              <a:t>The </a:t>
            </a:r>
            <a:r>
              <a:rPr lang="en-US" sz="1600" dirty="0">
                <a:solidFill>
                  <a:schemeClr val="tx1"/>
                </a:solidFill>
                <a:latin typeface="Century Gothic" panose="020B0502020202020204" pitchFamily="34" charset="0"/>
              </a:rPr>
              <a:t>Oklahoma City Board of Education has recognized booster clubs and other adult organizations as exempt from the requirements of the school activity funds management regulations.</a:t>
            </a:r>
          </a:p>
          <a:p>
            <a:pPr>
              <a:spcAft>
                <a:spcPts val="600"/>
              </a:spcAft>
              <a:buFont typeface="Arial" panose="020B0604020202020204" pitchFamily="34" charset="0"/>
              <a:buChar char="•"/>
            </a:pPr>
            <a:r>
              <a:rPr lang="en-US" sz="1600" dirty="0" smtClean="0">
                <a:solidFill>
                  <a:schemeClr val="tx1"/>
                </a:solidFill>
                <a:latin typeface="Century Gothic" panose="020B0502020202020204" pitchFamily="34" charset="0"/>
              </a:rPr>
              <a:t>Any </a:t>
            </a:r>
            <a:r>
              <a:rPr lang="en-US" sz="1600" dirty="0">
                <a:solidFill>
                  <a:schemeClr val="tx1"/>
                </a:solidFill>
                <a:latin typeface="Century Gothic" panose="020B0502020202020204" pitchFamily="34" charset="0"/>
              </a:rPr>
              <a:t>organizations seeking exemptions shall petition the board for such exemption.</a:t>
            </a:r>
          </a:p>
          <a:p>
            <a:pPr>
              <a:spcAft>
                <a:spcPts val="600"/>
              </a:spcAft>
              <a:buFont typeface="Arial" panose="020B0604020202020204" pitchFamily="34" charset="0"/>
              <a:buChar char="•"/>
            </a:pPr>
            <a:r>
              <a:rPr lang="en-US" sz="1600" dirty="0" smtClean="0">
                <a:solidFill>
                  <a:schemeClr val="tx1"/>
                </a:solidFill>
                <a:latin typeface="Century Gothic" panose="020B0502020202020204" pitchFamily="34" charset="0"/>
              </a:rPr>
              <a:t>All </a:t>
            </a:r>
            <a:r>
              <a:rPr lang="en-US" sz="1600" dirty="0">
                <a:solidFill>
                  <a:schemeClr val="tx1"/>
                </a:solidFill>
                <a:latin typeface="Century Gothic" panose="020B0502020202020204" pitchFamily="34" charset="0"/>
              </a:rPr>
              <a:t>Booster or Parent groups that operate outside of </a:t>
            </a:r>
            <a:r>
              <a:rPr lang="en-US" sz="1600" dirty="0" smtClean="0">
                <a:solidFill>
                  <a:schemeClr val="tx1"/>
                </a:solidFill>
                <a:latin typeface="Century Gothic" panose="020B0502020202020204" pitchFamily="34" charset="0"/>
              </a:rPr>
              <a:t>School </a:t>
            </a:r>
            <a:r>
              <a:rPr lang="en-US" sz="1600" dirty="0">
                <a:solidFill>
                  <a:schemeClr val="tx1"/>
                </a:solidFill>
                <a:latin typeface="Century Gothic" panose="020B0502020202020204" pitchFamily="34" charset="0"/>
              </a:rPr>
              <a:t>Activity Funds </a:t>
            </a:r>
            <a:r>
              <a:rPr lang="en-US" sz="1600" dirty="0" smtClean="0">
                <a:solidFill>
                  <a:schemeClr val="tx1"/>
                </a:solidFill>
                <a:latin typeface="Century Gothic" panose="020B0502020202020204" pitchFamily="34" charset="0"/>
              </a:rPr>
              <a:t>must </a:t>
            </a:r>
            <a:r>
              <a:rPr lang="en-US" sz="1600" dirty="0">
                <a:solidFill>
                  <a:schemeClr val="tx1"/>
                </a:solidFill>
                <a:latin typeface="Century Gothic" panose="020B0502020202020204" pitchFamily="34" charset="0"/>
              </a:rPr>
              <a:t>be sanctioned by the OKCPS </a:t>
            </a:r>
            <a:r>
              <a:rPr lang="en-US" sz="1600" dirty="0" smtClean="0">
                <a:solidFill>
                  <a:schemeClr val="tx1"/>
                </a:solidFill>
                <a:latin typeface="Century Gothic" panose="020B0502020202020204" pitchFamily="34" charset="0"/>
              </a:rPr>
              <a:t>Board of Education.</a:t>
            </a:r>
            <a:endParaRPr lang="en-US" sz="1600" dirty="0">
              <a:solidFill>
                <a:schemeClr val="tx1"/>
              </a:solidFill>
              <a:latin typeface="Century Gothic" panose="020B0502020202020204" pitchFamily="34" charset="0"/>
            </a:endParaRPr>
          </a:p>
          <a:p>
            <a:pPr marL="139700" indent="0">
              <a:spcAft>
                <a:spcPts val="600"/>
              </a:spcAft>
              <a:buNone/>
            </a:pPr>
            <a:endParaRPr lang="en-US" sz="1600" dirty="0" smtClean="0">
              <a:solidFill>
                <a:schemeClr val="tx1"/>
              </a:solidFill>
              <a:latin typeface="Century Gothic" panose="020B0502020202020204" pitchFamily="34" charset="0"/>
            </a:endParaRPr>
          </a:p>
          <a:p>
            <a:pPr marL="139700" indent="0">
              <a:spcAft>
                <a:spcPts val="600"/>
              </a:spcAft>
              <a:buNone/>
            </a:pPr>
            <a:r>
              <a:rPr lang="en-US" sz="1600" dirty="0" smtClean="0">
                <a:solidFill>
                  <a:schemeClr val="tx1"/>
                </a:solidFill>
                <a:latin typeface="Century Gothic" panose="020B0502020202020204" pitchFamily="34" charset="0"/>
              </a:rPr>
              <a:t>If </a:t>
            </a:r>
            <a:r>
              <a:rPr lang="en-US" sz="1600" dirty="0">
                <a:solidFill>
                  <a:schemeClr val="tx1"/>
                </a:solidFill>
                <a:latin typeface="Century Gothic" panose="020B0502020202020204" pitchFamily="34" charset="0"/>
              </a:rPr>
              <a:t>you know of any Booster or Parent groups that are in existence and </a:t>
            </a:r>
            <a:r>
              <a:rPr lang="en-US" sz="1600" dirty="0" smtClean="0">
                <a:solidFill>
                  <a:schemeClr val="tx1"/>
                </a:solidFill>
                <a:latin typeface="Century Gothic" panose="020B0502020202020204" pitchFamily="34" charset="0"/>
              </a:rPr>
              <a:t>have </a:t>
            </a:r>
            <a:r>
              <a:rPr lang="en-US" sz="1600" u="sng" dirty="0" smtClean="0">
                <a:solidFill>
                  <a:schemeClr val="tx1"/>
                </a:solidFill>
                <a:latin typeface="Century Gothic" panose="020B0502020202020204" pitchFamily="34" charset="0"/>
              </a:rPr>
              <a:t>NOT</a:t>
            </a:r>
            <a:r>
              <a:rPr lang="en-US" sz="1600" dirty="0" smtClean="0">
                <a:solidFill>
                  <a:schemeClr val="tx1"/>
                </a:solidFill>
                <a:latin typeface="Century Gothic" panose="020B0502020202020204" pitchFamily="34" charset="0"/>
              </a:rPr>
              <a:t> been </a:t>
            </a:r>
            <a:r>
              <a:rPr lang="en-US" sz="1600" dirty="0">
                <a:solidFill>
                  <a:schemeClr val="tx1"/>
                </a:solidFill>
                <a:latin typeface="Century Gothic" panose="020B0502020202020204" pitchFamily="34" charset="0"/>
              </a:rPr>
              <a:t>Board approved, </a:t>
            </a:r>
            <a:r>
              <a:rPr lang="en-US" sz="1600" dirty="0" smtClean="0">
                <a:solidFill>
                  <a:schemeClr val="tx1"/>
                </a:solidFill>
                <a:latin typeface="Century Gothic" panose="020B0502020202020204" pitchFamily="34" charset="0"/>
              </a:rPr>
              <a:t>please notify School Accounting.</a:t>
            </a:r>
            <a:endParaRPr lang="en-US" sz="1600" dirty="0">
              <a:solidFill>
                <a:schemeClr val="tx1"/>
              </a:solidFill>
              <a:latin typeface="Century Gothic" panose="020B0502020202020204" pitchFamily="34" charset="0"/>
            </a:endParaRPr>
          </a:p>
        </p:txBody>
      </p:sp>
      <p:pic>
        <p:nvPicPr>
          <p:cNvPr id="7" name="Google Shape;342;p12"/>
          <p:cNvPicPr/>
          <p:nvPr/>
        </p:nvPicPr>
        <p:blipFill>
          <a:blip r:embed="rId3">
            <a:alphaModFix/>
          </a:blip>
          <a:stretch>
            <a:fillRect/>
          </a:stretch>
        </p:blipFill>
        <p:spPr>
          <a:xfrm>
            <a:off x="-41295" y="1"/>
            <a:ext cx="1143954" cy="941294"/>
          </a:xfrm>
          <a:prstGeom prst="rect">
            <a:avLst/>
          </a:prstGeom>
          <a:noFill/>
          <a:ln>
            <a:noFill/>
          </a:ln>
        </p:spPr>
      </p:pic>
    </p:spTree>
    <p:extLst>
      <p:ext uri="{BB962C8B-B14F-4D97-AF65-F5344CB8AC3E}">
        <p14:creationId xmlns:p14="http://schemas.microsoft.com/office/powerpoint/2010/main" val="75004648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603"/>
        <p:cNvGrpSpPr/>
        <p:nvPr/>
      </p:nvGrpSpPr>
      <p:grpSpPr>
        <a:xfrm>
          <a:off x="0" y="0"/>
          <a:ext cx="0" cy="0"/>
          <a:chOff x="0" y="0"/>
          <a:chExt cx="0" cy="0"/>
        </a:xfrm>
      </p:grpSpPr>
      <p:sp>
        <p:nvSpPr>
          <p:cNvPr id="604" name="Google Shape;604;p41"/>
          <p:cNvSpPr txBox="1"/>
          <p:nvPr/>
        </p:nvSpPr>
        <p:spPr>
          <a:xfrm>
            <a:off x="16681609" y="4445101"/>
            <a:ext cx="548700" cy="393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s" sz="1300">
                <a:solidFill>
                  <a:srgbClr val="FFFFFF"/>
                </a:solidFill>
                <a:latin typeface="Quicksand Light"/>
                <a:ea typeface="Quicksand Light"/>
                <a:cs typeface="Quicksand Light"/>
                <a:sym typeface="Quicksand Light"/>
              </a:rPr>
              <a:t>39</a:t>
            </a:fld>
            <a:endParaRPr sz="1300" dirty="0">
              <a:solidFill>
                <a:srgbClr val="FFFFFF"/>
              </a:solidFill>
              <a:latin typeface="Quicksand Light"/>
              <a:ea typeface="Quicksand Light"/>
              <a:cs typeface="Quicksand Light"/>
              <a:sym typeface="Quicksand Light"/>
            </a:endParaRPr>
          </a:p>
        </p:txBody>
      </p:sp>
      <p:sp>
        <p:nvSpPr>
          <p:cNvPr id="615" name="Google Shape;615;p41"/>
          <p:cNvSpPr txBox="1">
            <a:spLocks noGrp="1"/>
          </p:cNvSpPr>
          <p:nvPr>
            <p:ph type="title"/>
          </p:nvPr>
        </p:nvSpPr>
        <p:spPr>
          <a:xfrm>
            <a:off x="1680882" y="-1"/>
            <a:ext cx="7060820" cy="840441"/>
          </a:xfrm>
          <a:prstGeom prst="rect">
            <a:avLst/>
          </a:prstGeom>
        </p:spPr>
        <p:txBody>
          <a:bodyPr spcFirstLastPara="1" wrap="square" lIns="91425" tIns="91425" rIns="91425" bIns="91425" anchor="t" anchorCtr="0">
            <a:noAutofit/>
          </a:bodyPr>
          <a:lstStyle/>
          <a:p>
            <a:pPr marL="0" lvl="0" indent="0" algn="ctr" rtl="0">
              <a:lnSpc>
                <a:spcPct val="100000"/>
              </a:lnSpc>
              <a:spcBef>
                <a:spcPts val="0"/>
              </a:spcBef>
              <a:spcAft>
                <a:spcPts val="0"/>
              </a:spcAft>
              <a:buClr>
                <a:schemeClr val="dk1"/>
              </a:buClr>
              <a:buSzPts val="1100"/>
              <a:buFont typeface="Arial"/>
              <a:buNone/>
            </a:pPr>
            <a:r>
              <a:rPr lang="en-US" sz="2400" b="1" dirty="0" smtClean="0">
                <a:solidFill>
                  <a:schemeClr val="tx1"/>
                </a:solidFill>
                <a:latin typeface="Century Gothic" panose="020B0502020202020204" pitchFamily="34" charset="0"/>
                <a:ea typeface="Montserrat Light"/>
                <a:cs typeface="Montserrat Light"/>
                <a:sym typeface="Montserrat Light"/>
              </a:rPr>
              <a:t>Parent Teacher </a:t>
            </a:r>
            <a:br>
              <a:rPr lang="en-US" sz="2400" b="1" dirty="0" smtClean="0">
                <a:solidFill>
                  <a:schemeClr val="tx1"/>
                </a:solidFill>
                <a:latin typeface="Century Gothic" panose="020B0502020202020204" pitchFamily="34" charset="0"/>
                <a:ea typeface="Montserrat Light"/>
                <a:cs typeface="Montserrat Light"/>
                <a:sym typeface="Montserrat Light"/>
              </a:rPr>
            </a:br>
            <a:r>
              <a:rPr lang="en-US" sz="2400" b="1" dirty="0" smtClean="0">
                <a:solidFill>
                  <a:schemeClr val="tx1"/>
                </a:solidFill>
                <a:latin typeface="Century Gothic" panose="020B0502020202020204" pitchFamily="34" charset="0"/>
                <a:ea typeface="Montserrat Light"/>
                <a:cs typeface="Montserrat Light"/>
                <a:sym typeface="Montserrat Light"/>
              </a:rPr>
              <a:t>Association / Organization</a:t>
            </a:r>
            <a:endParaRPr sz="2400" b="1" dirty="0">
              <a:solidFill>
                <a:schemeClr val="tx1"/>
              </a:solidFill>
              <a:latin typeface="Century Gothic" panose="020B0502020202020204" pitchFamily="34" charset="0"/>
              <a:ea typeface="Montserrat Light"/>
              <a:cs typeface="Montserrat Light"/>
              <a:sym typeface="Montserrat Light"/>
            </a:endParaRPr>
          </a:p>
        </p:txBody>
      </p:sp>
      <p:sp>
        <p:nvSpPr>
          <p:cNvPr id="614" name="Google Shape;614;p41"/>
          <p:cNvSpPr txBox="1">
            <a:spLocks noGrp="1"/>
          </p:cNvSpPr>
          <p:nvPr>
            <p:ph type="sldNum" idx="12"/>
          </p:nvPr>
        </p:nvSpPr>
        <p:spPr>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fld id="{00000000-1234-1234-1234-123412341234}" type="slidenum">
              <a:rPr lang="es" sz="800">
                <a:solidFill>
                  <a:srgbClr val="3E516C"/>
                </a:solidFill>
                <a:latin typeface="Cabin"/>
                <a:ea typeface="Cabin"/>
                <a:cs typeface="Cabin"/>
                <a:sym typeface="Cabin"/>
              </a:rPr>
              <a:t>39</a:t>
            </a:fld>
            <a:endParaRPr sz="800" dirty="0">
              <a:solidFill>
                <a:srgbClr val="3E516C"/>
              </a:solidFill>
              <a:latin typeface="Cabin"/>
              <a:ea typeface="Cabin"/>
              <a:cs typeface="Cabin"/>
              <a:sym typeface="Cabin"/>
            </a:endParaRPr>
          </a:p>
        </p:txBody>
      </p:sp>
      <p:sp>
        <p:nvSpPr>
          <p:cNvPr id="10" name="Content Placeholder 2"/>
          <p:cNvSpPr txBox="1">
            <a:spLocks/>
          </p:cNvSpPr>
          <p:nvPr/>
        </p:nvSpPr>
        <p:spPr>
          <a:xfrm>
            <a:off x="974911" y="840441"/>
            <a:ext cx="7866529" cy="3435724"/>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17500" algn="l" rtl="0">
              <a:lnSpc>
                <a:spcPct val="100000"/>
              </a:lnSpc>
              <a:spcBef>
                <a:spcPts val="0"/>
              </a:spcBef>
              <a:spcAft>
                <a:spcPts val="0"/>
              </a:spcAft>
              <a:buClr>
                <a:srgbClr val="E9AA1B"/>
              </a:buClr>
              <a:buSzPts val="1400"/>
              <a:buFont typeface="Cabin"/>
              <a:buChar char="⏷"/>
              <a:defRPr sz="1400" b="0" i="0" u="none" strike="noStrike" cap="none">
                <a:solidFill>
                  <a:srgbClr val="999999"/>
                </a:solidFill>
                <a:latin typeface="Cabin"/>
                <a:ea typeface="Cabin"/>
                <a:cs typeface="Cabin"/>
                <a:sym typeface="Cabin"/>
              </a:defRPr>
            </a:lvl1pPr>
            <a:lvl2pPr marL="914400" marR="0" lvl="1" indent="-317500" algn="l" rtl="0">
              <a:lnSpc>
                <a:spcPct val="100000"/>
              </a:lnSpc>
              <a:spcBef>
                <a:spcPts val="0"/>
              </a:spcBef>
              <a:spcAft>
                <a:spcPts val="0"/>
              </a:spcAft>
              <a:buClr>
                <a:srgbClr val="E9AA1B"/>
              </a:buClr>
              <a:buSzPts val="1400"/>
              <a:buFont typeface="Cabin"/>
              <a:buChar char="⏷"/>
              <a:defRPr sz="1400" b="0" i="0" u="none" strike="noStrike" cap="none">
                <a:solidFill>
                  <a:srgbClr val="999999"/>
                </a:solidFill>
                <a:latin typeface="Cabin"/>
                <a:ea typeface="Cabin"/>
                <a:cs typeface="Cabin"/>
                <a:sym typeface="Cabin"/>
              </a:defRPr>
            </a:lvl2pPr>
            <a:lvl3pPr marL="1371600" marR="0" lvl="2" indent="-317500" algn="l" rtl="0">
              <a:lnSpc>
                <a:spcPct val="100000"/>
              </a:lnSpc>
              <a:spcBef>
                <a:spcPts val="0"/>
              </a:spcBef>
              <a:spcAft>
                <a:spcPts val="0"/>
              </a:spcAft>
              <a:buClr>
                <a:srgbClr val="E9AA1B"/>
              </a:buClr>
              <a:buSzPts val="1400"/>
              <a:buFont typeface="Cabin"/>
              <a:buChar char="⏷"/>
              <a:defRPr sz="1400" b="0" i="0" u="none" strike="noStrike" cap="none">
                <a:solidFill>
                  <a:srgbClr val="999999"/>
                </a:solidFill>
                <a:latin typeface="Cabin"/>
                <a:ea typeface="Cabin"/>
                <a:cs typeface="Cabin"/>
                <a:sym typeface="Cabin"/>
              </a:defRPr>
            </a:lvl3pPr>
            <a:lvl4pPr marL="1828800" marR="0" lvl="3" indent="-317500" algn="l" rtl="0">
              <a:lnSpc>
                <a:spcPct val="100000"/>
              </a:lnSpc>
              <a:spcBef>
                <a:spcPts val="0"/>
              </a:spcBef>
              <a:spcAft>
                <a:spcPts val="0"/>
              </a:spcAft>
              <a:buClr>
                <a:srgbClr val="E9AA1B"/>
              </a:buClr>
              <a:buSzPts val="1400"/>
              <a:buFont typeface="Cabin"/>
              <a:buChar char="⏷"/>
              <a:defRPr sz="1400" b="0" i="0" u="none" strike="noStrike" cap="none">
                <a:solidFill>
                  <a:srgbClr val="999999"/>
                </a:solidFill>
                <a:latin typeface="Cabin"/>
                <a:ea typeface="Cabin"/>
                <a:cs typeface="Cabin"/>
                <a:sym typeface="Cabin"/>
              </a:defRPr>
            </a:lvl4pPr>
            <a:lvl5pPr marL="2286000" marR="0" lvl="4" indent="-317500" algn="l" rtl="0">
              <a:lnSpc>
                <a:spcPct val="100000"/>
              </a:lnSpc>
              <a:spcBef>
                <a:spcPts val="0"/>
              </a:spcBef>
              <a:spcAft>
                <a:spcPts val="0"/>
              </a:spcAft>
              <a:buClr>
                <a:srgbClr val="E9AA1B"/>
              </a:buClr>
              <a:buSzPts val="1400"/>
              <a:buFont typeface="Cabin"/>
              <a:buChar char="⏷"/>
              <a:defRPr sz="1400" b="0" i="0" u="none" strike="noStrike" cap="none">
                <a:solidFill>
                  <a:srgbClr val="999999"/>
                </a:solidFill>
                <a:latin typeface="Cabin"/>
                <a:ea typeface="Cabin"/>
                <a:cs typeface="Cabin"/>
                <a:sym typeface="Cabin"/>
              </a:defRPr>
            </a:lvl5pPr>
            <a:lvl6pPr marL="2743200" marR="0" lvl="5" indent="-317500" algn="l" rtl="0">
              <a:lnSpc>
                <a:spcPct val="100000"/>
              </a:lnSpc>
              <a:spcBef>
                <a:spcPts val="0"/>
              </a:spcBef>
              <a:spcAft>
                <a:spcPts val="0"/>
              </a:spcAft>
              <a:buClr>
                <a:srgbClr val="E9AA1B"/>
              </a:buClr>
              <a:buSzPts val="1400"/>
              <a:buFont typeface="Cabin"/>
              <a:buChar char="⏷"/>
              <a:defRPr sz="1400" b="0" i="0" u="none" strike="noStrike" cap="none">
                <a:solidFill>
                  <a:srgbClr val="999999"/>
                </a:solidFill>
                <a:latin typeface="Cabin"/>
                <a:ea typeface="Cabin"/>
                <a:cs typeface="Cabin"/>
                <a:sym typeface="Cabin"/>
              </a:defRPr>
            </a:lvl6pPr>
            <a:lvl7pPr marL="3200400" marR="0" lvl="6" indent="-317500" algn="l" rtl="0">
              <a:lnSpc>
                <a:spcPct val="100000"/>
              </a:lnSpc>
              <a:spcBef>
                <a:spcPts val="0"/>
              </a:spcBef>
              <a:spcAft>
                <a:spcPts val="0"/>
              </a:spcAft>
              <a:buClr>
                <a:srgbClr val="999999"/>
              </a:buClr>
              <a:buSzPts val="1400"/>
              <a:buFont typeface="Cabin"/>
              <a:buChar char="⏷"/>
              <a:defRPr sz="1400" b="0" i="0" u="none" strike="noStrike" cap="none">
                <a:solidFill>
                  <a:srgbClr val="999999"/>
                </a:solidFill>
                <a:latin typeface="Cabin"/>
                <a:ea typeface="Cabin"/>
                <a:cs typeface="Cabin"/>
                <a:sym typeface="Cabin"/>
              </a:defRPr>
            </a:lvl7pPr>
            <a:lvl8pPr marL="3657600" marR="0" lvl="7" indent="-317500" algn="l" rtl="0">
              <a:lnSpc>
                <a:spcPct val="100000"/>
              </a:lnSpc>
              <a:spcBef>
                <a:spcPts val="0"/>
              </a:spcBef>
              <a:spcAft>
                <a:spcPts val="0"/>
              </a:spcAft>
              <a:buClr>
                <a:srgbClr val="999999"/>
              </a:buClr>
              <a:buSzPts val="1400"/>
              <a:buFont typeface="Cabin"/>
              <a:buChar char="⏷"/>
              <a:defRPr sz="1400" b="0" i="0" u="none" strike="noStrike" cap="none">
                <a:solidFill>
                  <a:srgbClr val="999999"/>
                </a:solidFill>
                <a:latin typeface="Cabin"/>
                <a:ea typeface="Cabin"/>
                <a:cs typeface="Cabin"/>
                <a:sym typeface="Cabin"/>
              </a:defRPr>
            </a:lvl8pPr>
            <a:lvl9pPr marL="4114800" marR="0" lvl="8" indent="-317500" algn="l" rtl="0">
              <a:lnSpc>
                <a:spcPct val="100000"/>
              </a:lnSpc>
              <a:spcBef>
                <a:spcPts val="0"/>
              </a:spcBef>
              <a:spcAft>
                <a:spcPts val="0"/>
              </a:spcAft>
              <a:buClr>
                <a:srgbClr val="999999"/>
              </a:buClr>
              <a:buSzPts val="1400"/>
              <a:buFont typeface="Cabin"/>
              <a:buChar char="⏷"/>
              <a:defRPr sz="1400" b="0" i="0" u="none" strike="noStrike" cap="none">
                <a:solidFill>
                  <a:srgbClr val="999999"/>
                </a:solidFill>
                <a:latin typeface="Cabin"/>
                <a:ea typeface="Cabin"/>
                <a:cs typeface="Cabin"/>
                <a:sym typeface="Cabin"/>
              </a:defRPr>
            </a:lvl9pPr>
          </a:lstStyle>
          <a:p>
            <a:pPr>
              <a:spcAft>
                <a:spcPts val="1200"/>
              </a:spcAft>
              <a:buClr>
                <a:schemeClr val="accent5">
                  <a:lumMod val="75000"/>
                </a:schemeClr>
              </a:buClr>
              <a:buFont typeface="Arial" panose="020B0604020202020204" pitchFamily="34" charset="0"/>
              <a:buChar char="•"/>
            </a:pPr>
            <a:endParaRPr lang="en-US" sz="2000" b="1" u="sng" dirty="0" smtClean="0">
              <a:solidFill>
                <a:schemeClr val="tx1"/>
              </a:solidFill>
              <a:latin typeface="Century Gothic" panose="020B0502020202020204" pitchFamily="34" charset="0"/>
            </a:endParaRPr>
          </a:p>
          <a:p>
            <a:pPr>
              <a:spcAft>
                <a:spcPts val="1200"/>
              </a:spcAft>
              <a:buClr>
                <a:schemeClr val="accent5">
                  <a:lumMod val="75000"/>
                </a:schemeClr>
              </a:buClr>
              <a:buFont typeface="Arial" panose="020B0604020202020204" pitchFamily="34" charset="0"/>
              <a:buChar char="•"/>
            </a:pPr>
            <a:r>
              <a:rPr lang="en-US" sz="2000" b="1" u="sng" dirty="0" smtClean="0">
                <a:solidFill>
                  <a:schemeClr val="tx1"/>
                </a:solidFill>
                <a:latin typeface="Century Gothic" panose="020B0502020202020204" pitchFamily="34" charset="0"/>
              </a:rPr>
              <a:t>Never</a:t>
            </a:r>
            <a:r>
              <a:rPr lang="en-US" sz="2000" dirty="0" smtClean="0">
                <a:solidFill>
                  <a:schemeClr val="tx1"/>
                </a:solidFill>
                <a:latin typeface="Century Gothic" panose="020B0502020202020204" pitchFamily="34" charset="0"/>
              </a:rPr>
              <a:t> </a:t>
            </a:r>
            <a:r>
              <a:rPr lang="en-US" sz="2000" dirty="0">
                <a:solidFill>
                  <a:schemeClr val="tx1"/>
                </a:solidFill>
                <a:latin typeface="Century Gothic" panose="020B0502020202020204" pitchFamily="34" charset="0"/>
              </a:rPr>
              <a:t>make payments to the </a:t>
            </a:r>
            <a:r>
              <a:rPr lang="en-US" sz="2000" dirty="0" smtClean="0">
                <a:solidFill>
                  <a:schemeClr val="tx1"/>
                </a:solidFill>
                <a:latin typeface="Century Gothic" panose="020B0502020202020204" pitchFamily="34" charset="0"/>
              </a:rPr>
              <a:t>PTA/PTO.</a:t>
            </a:r>
            <a:endParaRPr lang="en-US" sz="2000" dirty="0">
              <a:solidFill>
                <a:schemeClr val="tx1"/>
              </a:solidFill>
              <a:latin typeface="Century Gothic" panose="020B0502020202020204" pitchFamily="34" charset="0"/>
            </a:endParaRPr>
          </a:p>
          <a:p>
            <a:pPr>
              <a:spcAft>
                <a:spcPts val="1200"/>
              </a:spcAft>
              <a:buClr>
                <a:schemeClr val="accent5">
                  <a:lumMod val="75000"/>
                </a:schemeClr>
              </a:buClr>
              <a:buFont typeface="Arial" panose="020B0604020202020204" pitchFamily="34" charset="0"/>
              <a:buChar char="•"/>
            </a:pPr>
            <a:r>
              <a:rPr lang="en-US" sz="2000" dirty="0">
                <a:solidFill>
                  <a:schemeClr val="tx1"/>
                </a:solidFill>
                <a:latin typeface="Century Gothic" panose="020B0502020202020204" pitchFamily="34" charset="0"/>
              </a:rPr>
              <a:t>Raised/Donated </a:t>
            </a:r>
            <a:r>
              <a:rPr lang="en-US" sz="2000" dirty="0" smtClean="0">
                <a:solidFill>
                  <a:schemeClr val="tx1"/>
                </a:solidFill>
                <a:latin typeface="Century Gothic" panose="020B0502020202020204" pitchFamily="34" charset="0"/>
              </a:rPr>
              <a:t>Funds;  </a:t>
            </a:r>
            <a:endParaRPr lang="en-US" sz="2000" dirty="0">
              <a:solidFill>
                <a:schemeClr val="tx1"/>
              </a:solidFill>
              <a:latin typeface="Century Gothic" panose="020B0502020202020204" pitchFamily="34" charset="0"/>
            </a:endParaRPr>
          </a:p>
          <a:p>
            <a:pPr marL="742950" lvl="1" indent="-342900">
              <a:spcAft>
                <a:spcPts val="1200"/>
              </a:spcAft>
              <a:buClr>
                <a:schemeClr val="accent5">
                  <a:lumMod val="75000"/>
                </a:schemeClr>
              </a:buClr>
              <a:buFont typeface="Wingdings" panose="05000000000000000000" pitchFamily="2" charset="2"/>
              <a:buChar char="ü"/>
            </a:pPr>
            <a:r>
              <a:rPr lang="en-US" sz="2000" dirty="0">
                <a:solidFill>
                  <a:schemeClr val="tx1"/>
                </a:solidFill>
                <a:latin typeface="Century Gothic" panose="020B0502020202020204" pitchFamily="34" charset="0"/>
              </a:rPr>
              <a:t>PTA/PTO can raise and pay for items separate from OKCPS, but if they “donate” </a:t>
            </a:r>
            <a:r>
              <a:rPr lang="en-US" sz="2000" dirty="0" smtClean="0">
                <a:solidFill>
                  <a:schemeClr val="tx1"/>
                </a:solidFill>
                <a:latin typeface="Century Gothic" panose="020B0502020202020204" pitchFamily="34" charset="0"/>
              </a:rPr>
              <a:t>or “contribute” funds to the school’s SAF account, </a:t>
            </a:r>
            <a:r>
              <a:rPr lang="en-US" sz="2000" dirty="0">
                <a:solidFill>
                  <a:schemeClr val="tx1"/>
                </a:solidFill>
                <a:latin typeface="Century Gothic" panose="020B0502020202020204" pitchFamily="34" charset="0"/>
              </a:rPr>
              <a:t>the funds become </a:t>
            </a:r>
            <a:r>
              <a:rPr lang="en-US" sz="2000" dirty="0" smtClean="0">
                <a:solidFill>
                  <a:schemeClr val="tx1"/>
                </a:solidFill>
                <a:latin typeface="Century Gothic" panose="020B0502020202020204" pitchFamily="34" charset="0"/>
              </a:rPr>
              <a:t>the school site’s SAF </a:t>
            </a:r>
            <a:r>
              <a:rPr lang="en-US" sz="2000" dirty="0">
                <a:solidFill>
                  <a:schemeClr val="tx1"/>
                </a:solidFill>
                <a:latin typeface="Century Gothic" panose="020B0502020202020204" pitchFamily="34" charset="0"/>
              </a:rPr>
              <a:t>and </a:t>
            </a:r>
            <a:r>
              <a:rPr lang="en-US" sz="2000" u="sng" dirty="0" smtClean="0">
                <a:solidFill>
                  <a:schemeClr val="tx1"/>
                </a:solidFill>
                <a:latin typeface="Century Gothic" panose="020B0502020202020204" pitchFamily="34" charset="0"/>
              </a:rPr>
              <a:t>must follow the SAF guidelines</a:t>
            </a:r>
            <a:r>
              <a:rPr lang="en-US" sz="2000" dirty="0" smtClean="0">
                <a:solidFill>
                  <a:schemeClr val="tx1"/>
                </a:solidFill>
                <a:latin typeface="Century Gothic" panose="020B0502020202020204" pitchFamily="34" charset="0"/>
              </a:rPr>
              <a:t>.</a:t>
            </a:r>
            <a:r>
              <a:rPr lang="en-US" sz="2000" u="sng" dirty="0" smtClean="0">
                <a:solidFill>
                  <a:schemeClr val="tx1"/>
                </a:solidFill>
                <a:latin typeface="Century Gothic" panose="020B0502020202020204" pitchFamily="34" charset="0"/>
              </a:rPr>
              <a:t> </a:t>
            </a:r>
            <a:endParaRPr lang="en-US" sz="2000" u="sng" dirty="0">
              <a:solidFill>
                <a:schemeClr val="tx1"/>
              </a:solidFill>
              <a:latin typeface="Century Gothic" panose="020B0502020202020204" pitchFamily="34" charset="0"/>
            </a:endParaRPr>
          </a:p>
          <a:p>
            <a:pPr>
              <a:spcAft>
                <a:spcPts val="1200"/>
              </a:spcAft>
              <a:buClr>
                <a:schemeClr val="accent5">
                  <a:lumMod val="75000"/>
                </a:schemeClr>
              </a:buClr>
              <a:buFont typeface="Arial" panose="020B0604020202020204" pitchFamily="34" charset="0"/>
              <a:buChar char="•"/>
            </a:pPr>
            <a:r>
              <a:rPr lang="en-US" sz="2000" b="1" u="sng" dirty="0" smtClean="0">
                <a:solidFill>
                  <a:schemeClr val="tx1"/>
                </a:solidFill>
                <a:latin typeface="Century Gothic" panose="020B0502020202020204" pitchFamily="34" charset="0"/>
              </a:rPr>
              <a:t>Never</a:t>
            </a:r>
            <a:r>
              <a:rPr lang="en-US" sz="2000" dirty="0" smtClean="0">
                <a:solidFill>
                  <a:schemeClr val="tx1"/>
                </a:solidFill>
                <a:latin typeface="Century Gothic" panose="020B0502020202020204" pitchFamily="34" charset="0"/>
              </a:rPr>
              <a:t> </a:t>
            </a:r>
            <a:r>
              <a:rPr lang="en-US" sz="2000" dirty="0">
                <a:solidFill>
                  <a:schemeClr val="tx1"/>
                </a:solidFill>
                <a:latin typeface="Century Gothic" panose="020B0502020202020204" pitchFamily="34" charset="0"/>
              </a:rPr>
              <a:t>co-mingle </a:t>
            </a:r>
            <a:r>
              <a:rPr lang="en-US" sz="2000" dirty="0" smtClean="0">
                <a:solidFill>
                  <a:schemeClr val="tx1"/>
                </a:solidFill>
                <a:latin typeface="Century Gothic" panose="020B0502020202020204" pitchFamily="34" charset="0"/>
              </a:rPr>
              <a:t>PTA/PTO with Student Activity Funds.</a:t>
            </a:r>
            <a:endParaRPr lang="en-US" sz="2000" dirty="0">
              <a:solidFill>
                <a:schemeClr val="tx1"/>
              </a:solidFill>
              <a:latin typeface="Century Gothic" panose="020B0502020202020204" pitchFamily="34" charset="0"/>
            </a:endParaRPr>
          </a:p>
        </p:txBody>
      </p:sp>
      <p:pic>
        <p:nvPicPr>
          <p:cNvPr id="7" name="Google Shape;342;p12"/>
          <p:cNvPicPr/>
          <p:nvPr/>
        </p:nvPicPr>
        <p:blipFill>
          <a:blip r:embed="rId3">
            <a:alphaModFix/>
          </a:blip>
          <a:stretch>
            <a:fillRect/>
          </a:stretch>
        </p:blipFill>
        <p:spPr>
          <a:xfrm>
            <a:off x="-41295" y="0"/>
            <a:ext cx="1298864" cy="1108587"/>
          </a:xfrm>
          <a:prstGeom prst="rect">
            <a:avLst/>
          </a:prstGeom>
          <a:noFill/>
          <a:ln>
            <a:noFill/>
          </a:ln>
        </p:spPr>
      </p:pic>
    </p:spTree>
    <p:extLst>
      <p:ext uri="{BB962C8B-B14F-4D97-AF65-F5344CB8AC3E}">
        <p14:creationId xmlns:p14="http://schemas.microsoft.com/office/powerpoint/2010/main" val="38899095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oogle Shape;342;p12"/>
          <p:cNvPicPr/>
          <p:nvPr/>
        </p:nvPicPr>
        <p:blipFill>
          <a:blip r:embed="rId2">
            <a:alphaModFix/>
          </a:blip>
          <a:stretch>
            <a:fillRect/>
          </a:stretch>
        </p:blipFill>
        <p:spPr>
          <a:xfrm>
            <a:off x="120010" y="169333"/>
            <a:ext cx="1056783" cy="900667"/>
          </a:xfrm>
          <a:prstGeom prst="rect">
            <a:avLst/>
          </a:prstGeom>
          <a:noFill/>
          <a:ln>
            <a:noFill/>
          </a:ln>
        </p:spPr>
      </p:pic>
      <p:sp>
        <p:nvSpPr>
          <p:cNvPr id="4" name="Rectangle 3"/>
          <p:cNvSpPr/>
          <p:nvPr/>
        </p:nvSpPr>
        <p:spPr>
          <a:xfrm>
            <a:off x="1176793" y="1"/>
            <a:ext cx="6910194" cy="954107"/>
          </a:xfrm>
          <a:prstGeom prst="rect">
            <a:avLst/>
          </a:prstGeom>
        </p:spPr>
        <p:txBody>
          <a:bodyPr wrap="square">
            <a:spAutoFit/>
          </a:bodyPr>
          <a:lstStyle/>
          <a:p>
            <a:pPr algn="ctr"/>
            <a:r>
              <a:rPr lang="en-US" dirty="0" smtClean="0">
                <a:latin typeface="Century Gothic" panose="020B0502020202020204" pitchFamily="34" charset="0"/>
              </a:rPr>
              <a:t>     </a:t>
            </a:r>
            <a:r>
              <a:rPr lang="en-US" sz="2800" b="1" dirty="0" smtClean="0">
                <a:latin typeface="Century Gothic" panose="020B0502020202020204" pitchFamily="34" charset="0"/>
              </a:rPr>
              <a:t>School Accounting Contacts</a:t>
            </a:r>
            <a:r>
              <a:rPr lang="en-US" dirty="0" smtClean="0">
                <a:latin typeface="Century Gothic" panose="020B0502020202020204" pitchFamily="34" charset="0"/>
              </a:rPr>
              <a:t/>
            </a:r>
            <a:br>
              <a:rPr lang="en-US" dirty="0" smtClean="0">
                <a:latin typeface="Century Gothic" panose="020B0502020202020204" pitchFamily="34" charset="0"/>
              </a:rPr>
            </a:br>
            <a:r>
              <a:rPr lang="en-US" dirty="0" smtClean="0">
                <a:latin typeface="Century Gothic" panose="020B0502020202020204" pitchFamily="34" charset="0"/>
              </a:rPr>
              <a:t>      </a:t>
            </a:r>
            <a:r>
              <a:rPr lang="en-US" dirty="0" smtClean="0">
                <a:solidFill>
                  <a:schemeClr val="tx1"/>
                </a:solidFill>
                <a:latin typeface="Century Gothic" panose="020B0502020202020204" pitchFamily="34" charset="0"/>
              </a:rPr>
              <a:t>Reports </a:t>
            </a:r>
            <a:r>
              <a:rPr lang="en-US" dirty="0">
                <a:solidFill>
                  <a:schemeClr val="tx1"/>
                </a:solidFill>
                <a:latin typeface="Century Gothic" panose="020B0502020202020204" pitchFamily="34" charset="0"/>
              </a:rPr>
              <a:t>and Questions on Student Activity Funds should </a:t>
            </a:r>
            <a:r>
              <a:rPr lang="en-US" dirty="0">
                <a:solidFill>
                  <a:srgbClr val="FF0000"/>
                </a:solidFill>
                <a:latin typeface="Century Gothic" panose="020B0502020202020204" pitchFamily="34" charset="0"/>
              </a:rPr>
              <a:t>always</a:t>
            </a:r>
            <a:r>
              <a:rPr lang="en-US" dirty="0">
                <a:solidFill>
                  <a:schemeClr val="tx1"/>
                </a:solidFill>
                <a:latin typeface="Century Gothic" panose="020B0502020202020204" pitchFamily="34" charset="0"/>
              </a:rPr>
              <a:t> be sent </a:t>
            </a:r>
            <a:r>
              <a:rPr lang="en-US" dirty="0" smtClean="0">
                <a:solidFill>
                  <a:schemeClr val="tx1"/>
                </a:solidFill>
                <a:latin typeface="Century Gothic" panose="020B0502020202020204" pitchFamily="34" charset="0"/>
              </a:rPr>
              <a:t>to</a:t>
            </a:r>
            <a:br>
              <a:rPr lang="en-US" dirty="0" smtClean="0">
                <a:solidFill>
                  <a:schemeClr val="tx1"/>
                </a:solidFill>
                <a:latin typeface="Century Gothic" panose="020B0502020202020204" pitchFamily="34" charset="0"/>
              </a:rPr>
            </a:br>
            <a:r>
              <a:rPr lang="en-US" b="1" dirty="0" smtClean="0">
                <a:solidFill>
                  <a:srgbClr val="FF0000"/>
                </a:solidFill>
                <a:latin typeface="Century Gothic" panose="020B0502020202020204" pitchFamily="34" charset="0"/>
                <a:hlinkClick r:id="rId3"/>
              </a:rPr>
              <a:t>activityfunds@okcps.org</a:t>
            </a:r>
            <a:endParaRPr lang="en-US" b="1" dirty="0">
              <a:latin typeface="Century Gothic" panose="020B0502020202020204" pitchFamily="34" charset="0"/>
            </a:endParaRPr>
          </a:p>
        </p:txBody>
      </p:sp>
      <p:sp>
        <p:nvSpPr>
          <p:cNvPr id="6" name="Rectangle 5"/>
          <p:cNvSpPr/>
          <p:nvPr/>
        </p:nvSpPr>
        <p:spPr>
          <a:xfrm>
            <a:off x="3691155" y="1241571"/>
            <a:ext cx="2172749" cy="976561"/>
          </a:xfrm>
          <a:prstGeom prst="rect">
            <a:avLst/>
          </a:prstGeom>
        </p:spPr>
        <p:txBody>
          <a:bodyPr wrap="square">
            <a:spAutoFit/>
          </a:bodyPr>
          <a:lstStyle/>
          <a:p>
            <a:r>
              <a:rPr lang="en-US" dirty="0" smtClean="0">
                <a:solidFill>
                  <a:srgbClr val="FF0000"/>
                </a:solidFill>
                <a:latin typeface="Century Gothic" panose="020B0502020202020204" pitchFamily="34" charset="0"/>
              </a:rPr>
              <a:t>Sherrye Crawford</a:t>
            </a:r>
            <a:endParaRPr lang="en-US" dirty="0">
              <a:solidFill>
                <a:srgbClr val="FF0000"/>
              </a:solidFill>
              <a:latin typeface="Century Gothic" panose="020B0502020202020204" pitchFamily="34" charset="0"/>
            </a:endParaRPr>
          </a:p>
          <a:p>
            <a:r>
              <a:rPr lang="en-US" dirty="0">
                <a:latin typeface="Century Gothic" panose="020B0502020202020204" pitchFamily="34" charset="0"/>
              </a:rPr>
              <a:t>Director of Accounting</a:t>
            </a:r>
          </a:p>
          <a:p>
            <a:r>
              <a:rPr lang="en-US" dirty="0" smtClean="0">
                <a:latin typeface="Century Gothic" panose="020B0502020202020204" pitchFamily="34" charset="0"/>
                <a:hlinkClick r:id="rId4"/>
              </a:rPr>
              <a:t>slcrawford@okcps.org</a:t>
            </a:r>
            <a:endParaRPr lang="en-US" dirty="0" smtClean="0">
              <a:latin typeface="Century Gothic" panose="020B0502020202020204" pitchFamily="34" charset="0"/>
            </a:endParaRPr>
          </a:p>
          <a:p>
            <a:r>
              <a:rPr lang="en-US" dirty="0" smtClean="0">
                <a:latin typeface="Century Gothic" panose="020B0502020202020204" pitchFamily="34" charset="0"/>
              </a:rPr>
              <a:t>405.587.0479</a:t>
            </a:r>
            <a:endParaRPr lang="en-US" dirty="0">
              <a:latin typeface="Century Gothic" panose="020B0502020202020204" pitchFamily="34" charset="0"/>
            </a:endParaRPr>
          </a:p>
        </p:txBody>
      </p:sp>
      <p:sp>
        <p:nvSpPr>
          <p:cNvPr id="7" name="Rectangle 6"/>
          <p:cNvSpPr/>
          <p:nvPr/>
        </p:nvSpPr>
        <p:spPr>
          <a:xfrm>
            <a:off x="2357307" y="2424418"/>
            <a:ext cx="2231472" cy="954107"/>
          </a:xfrm>
          <a:prstGeom prst="rect">
            <a:avLst/>
          </a:prstGeom>
        </p:spPr>
        <p:txBody>
          <a:bodyPr wrap="square">
            <a:spAutoFit/>
          </a:bodyPr>
          <a:lstStyle/>
          <a:p>
            <a:pPr marL="0" lvl="0" indent="0">
              <a:buClr>
                <a:srgbClr val="90C226"/>
              </a:buClr>
              <a:buNone/>
            </a:pPr>
            <a:r>
              <a:rPr lang="en-US" dirty="0" smtClean="0">
                <a:solidFill>
                  <a:srgbClr val="FF0000"/>
                </a:solidFill>
                <a:latin typeface="Century Gothic" panose="020B0502020202020204" pitchFamily="34" charset="0"/>
              </a:rPr>
              <a:t>Roni Colbert</a:t>
            </a:r>
            <a:endParaRPr lang="en-US" dirty="0">
              <a:solidFill>
                <a:srgbClr val="FF0000"/>
              </a:solidFill>
              <a:latin typeface="Century Gothic" panose="020B0502020202020204" pitchFamily="34" charset="0"/>
            </a:endParaRPr>
          </a:p>
          <a:p>
            <a:pPr marL="0" lvl="0" indent="0">
              <a:buClr>
                <a:srgbClr val="90C226"/>
              </a:buClr>
              <a:buNone/>
            </a:pPr>
            <a:r>
              <a:rPr lang="en-US" dirty="0">
                <a:solidFill>
                  <a:srgbClr val="2C3C43">
                    <a:lumMod val="75000"/>
                  </a:srgbClr>
                </a:solidFill>
                <a:latin typeface="Century Gothic" panose="020B0502020202020204" pitchFamily="34" charset="0"/>
              </a:rPr>
              <a:t>Accounting Specialist</a:t>
            </a:r>
          </a:p>
          <a:p>
            <a:pPr marL="0" lvl="0" indent="0">
              <a:buClr>
                <a:srgbClr val="90C226"/>
              </a:buClr>
              <a:buNone/>
            </a:pPr>
            <a:r>
              <a:rPr lang="en-US" dirty="0" smtClean="0">
                <a:solidFill>
                  <a:srgbClr val="FF0000"/>
                </a:solidFill>
                <a:latin typeface="Century Gothic" panose="020B0502020202020204" pitchFamily="34" charset="0"/>
                <a:hlinkClick r:id="rId5"/>
              </a:rPr>
              <a:t>rmcolbert@okcps.org</a:t>
            </a:r>
            <a:endParaRPr lang="en-US" dirty="0">
              <a:solidFill>
                <a:srgbClr val="FF0000"/>
              </a:solidFill>
              <a:latin typeface="Century Gothic" panose="020B0502020202020204" pitchFamily="34" charset="0"/>
            </a:endParaRPr>
          </a:p>
          <a:p>
            <a:pPr marL="0" lvl="0" indent="0">
              <a:buClr>
                <a:srgbClr val="90C226"/>
              </a:buClr>
              <a:buNone/>
            </a:pPr>
            <a:r>
              <a:rPr lang="en-US" dirty="0">
                <a:solidFill>
                  <a:srgbClr val="2C3C43">
                    <a:lumMod val="75000"/>
                  </a:srgbClr>
                </a:solidFill>
                <a:latin typeface="Century Gothic" panose="020B0502020202020204" pitchFamily="34" charset="0"/>
              </a:rPr>
              <a:t>405.587.0510</a:t>
            </a:r>
          </a:p>
        </p:txBody>
      </p:sp>
      <p:sp>
        <p:nvSpPr>
          <p:cNvPr id="5" name="TextBox 4"/>
          <p:cNvSpPr txBox="1"/>
          <p:nvPr/>
        </p:nvSpPr>
        <p:spPr>
          <a:xfrm>
            <a:off x="5436066" y="2340528"/>
            <a:ext cx="2168246" cy="980263"/>
          </a:xfrm>
          <a:prstGeom prst="rect">
            <a:avLst/>
          </a:prstGeom>
          <a:noFill/>
        </p:spPr>
        <p:txBody>
          <a:bodyPr wrap="square" rtlCol="0">
            <a:spAutoFit/>
          </a:bodyPr>
          <a:lstStyle/>
          <a:p>
            <a:pPr marL="0" lvl="0" indent="0">
              <a:buClr>
                <a:srgbClr val="90C226"/>
              </a:buClr>
              <a:buNone/>
            </a:pPr>
            <a:r>
              <a:rPr lang="en-US" dirty="0">
                <a:solidFill>
                  <a:srgbClr val="FF0000"/>
                </a:solidFill>
                <a:latin typeface="Century Gothic" panose="020B0502020202020204" pitchFamily="34" charset="0"/>
              </a:rPr>
              <a:t>Lisa Rodgers </a:t>
            </a:r>
          </a:p>
          <a:p>
            <a:pPr marL="0" lvl="0" indent="0">
              <a:buClr>
                <a:srgbClr val="90C226"/>
              </a:buClr>
              <a:buNone/>
            </a:pPr>
            <a:r>
              <a:rPr lang="en-US" dirty="0">
                <a:solidFill>
                  <a:prstClr val="black">
                    <a:lumMod val="75000"/>
                    <a:lumOff val="25000"/>
                  </a:prstClr>
                </a:solidFill>
                <a:latin typeface="Century Gothic" panose="020B0502020202020204" pitchFamily="34" charset="0"/>
              </a:rPr>
              <a:t>Accounting Specialist</a:t>
            </a:r>
          </a:p>
          <a:p>
            <a:pPr marL="0" lvl="0" indent="0">
              <a:buClr>
                <a:srgbClr val="90C226"/>
              </a:buClr>
              <a:buNone/>
            </a:pPr>
            <a:r>
              <a:rPr lang="en-US" dirty="0">
                <a:solidFill>
                  <a:prstClr val="black">
                    <a:lumMod val="75000"/>
                    <a:lumOff val="25000"/>
                  </a:prstClr>
                </a:solidFill>
                <a:latin typeface="Century Gothic" panose="020B0502020202020204" pitchFamily="34" charset="0"/>
                <a:hlinkClick r:id="rId6"/>
              </a:rPr>
              <a:t>lnrodgers@okcps.org</a:t>
            </a:r>
            <a:endParaRPr lang="en-US" dirty="0">
              <a:solidFill>
                <a:prstClr val="black">
                  <a:lumMod val="75000"/>
                  <a:lumOff val="25000"/>
                </a:prstClr>
              </a:solidFill>
              <a:latin typeface="Century Gothic" panose="020B0502020202020204" pitchFamily="34" charset="0"/>
            </a:endParaRPr>
          </a:p>
          <a:p>
            <a:pPr marL="0" indent="0">
              <a:buClr>
                <a:srgbClr val="90C226"/>
              </a:buClr>
              <a:buNone/>
            </a:pPr>
            <a:r>
              <a:rPr lang="en-US" dirty="0">
                <a:solidFill>
                  <a:prstClr val="black">
                    <a:lumMod val="75000"/>
                    <a:lumOff val="25000"/>
                  </a:prstClr>
                </a:solidFill>
                <a:latin typeface="Century Gothic" panose="020B0502020202020204" pitchFamily="34" charset="0"/>
              </a:rPr>
              <a:t>405.587.0108</a:t>
            </a:r>
          </a:p>
        </p:txBody>
      </p:sp>
    </p:spTree>
    <p:extLst>
      <p:ext uri="{BB962C8B-B14F-4D97-AF65-F5344CB8AC3E}">
        <p14:creationId xmlns:p14="http://schemas.microsoft.com/office/powerpoint/2010/main" val="79630622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oogle Shape;342;p12"/>
          <p:cNvPicPr/>
          <p:nvPr/>
        </p:nvPicPr>
        <p:blipFill>
          <a:blip r:embed="rId2">
            <a:alphaModFix/>
          </a:blip>
          <a:stretch>
            <a:fillRect/>
          </a:stretch>
        </p:blipFill>
        <p:spPr>
          <a:xfrm>
            <a:off x="0" y="0"/>
            <a:ext cx="1298864" cy="1108587"/>
          </a:xfrm>
          <a:prstGeom prst="rect">
            <a:avLst/>
          </a:prstGeom>
          <a:noFill/>
          <a:ln>
            <a:noFill/>
          </a:ln>
        </p:spPr>
      </p:pic>
      <p:sp>
        <p:nvSpPr>
          <p:cNvPr id="4" name="Rectangle 3"/>
          <p:cNvSpPr/>
          <p:nvPr/>
        </p:nvSpPr>
        <p:spPr>
          <a:xfrm>
            <a:off x="1667022" y="290222"/>
            <a:ext cx="4572000" cy="461665"/>
          </a:xfrm>
          <a:prstGeom prst="rect">
            <a:avLst/>
          </a:prstGeom>
        </p:spPr>
        <p:txBody>
          <a:bodyPr>
            <a:spAutoFit/>
          </a:bodyPr>
          <a:lstStyle/>
          <a:p>
            <a:r>
              <a:rPr lang="en-US" sz="2400" b="1" dirty="0" smtClean="0">
                <a:latin typeface="Century Gothic" panose="020B0502020202020204" pitchFamily="34" charset="0"/>
              </a:rPr>
              <a:t>SMART </a:t>
            </a:r>
            <a:r>
              <a:rPr lang="en-US" sz="2400" b="1" dirty="0">
                <a:latin typeface="Century Gothic" panose="020B0502020202020204" pitchFamily="34" charset="0"/>
              </a:rPr>
              <a:t>SNACK REGULATIONS</a:t>
            </a:r>
            <a:endParaRPr lang="en-US" sz="2400" dirty="0">
              <a:latin typeface="Century Gothic" panose="020B0502020202020204" pitchFamily="34" charset="0"/>
            </a:endParaRPr>
          </a:p>
        </p:txBody>
      </p:sp>
      <p:sp>
        <p:nvSpPr>
          <p:cNvPr id="5" name="Rectangle 4"/>
          <p:cNvSpPr/>
          <p:nvPr/>
        </p:nvSpPr>
        <p:spPr>
          <a:xfrm>
            <a:off x="1250576" y="847165"/>
            <a:ext cx="6293224" cy="3539430"/>
          </a:xfrm>
          <a:prstGeom prst="rect">
            <a:avLst/>
          </a:prstGeom>
        </p:spPr>
        <p:txBody>
          <a:bodyPr wrap="square">
            <a:spAutoFit/>
          </a:bodyPr>
          <a:lstStyle/>
          <a:p>
            <a:pPr marL="285750" indent="-285750">
              <a:buFont typeface="Arial" panose="020B0604020202020204" pitchFamily="34" charset="0"/>
              <a:buChar char="•"/>
            </a:pPr>
            <a:r>
              <a:rPr lang="en-US" dirty="0" smtClean="0">
                <a:latin typeface="Century Gothic" panose="020B0502020202020204" pitchFamily="34" charset="0"/>
              </a:rPr>
              <a:t>When students return to sites this will apply, but due to the Covid-19 Pandemic please consider safety precautions.</a:t>
            </a:r>
          </a:p>
          <a:p>
            <a:pPr marL="285750" indent="-285750">
              <a:buFont typeface="Arial" panose="020B0604020202020204" pitchFamily="34" charset="0"/>
              <a:buChar char="•"/>
            </a:pPr>
            <a:endParaRPr lang="en-US" dirty="0" smtClean="0">
              <a:latin typeface="Century Gothic" panose="020B0502020202020204" pitchFamily="34" charset="0"/>
            </a:endParaRPr>
          </a:p>
          <a:p>
            <a:pPr marL="285750" indent="-285750">
              <a:buFont typeface="Arial" panose="020B0604020202020204" pitchFamily="34" charset="0"/>
              <a:buChar char="•"/>
            </a:pPr>
            <a:r>
              <a:rPr lang="en-US" dirty="0" smtClean="0">
                <a:latin typeface="Century Gothic" panose="020B0502020202020204" pitchFamily="34" charset="0"/>
              </a:rPr>
              <a:t>Concession </a:t>
            </a:r>
            <a:r>
              <a:rPr lang="en-US" dirty="0">
                <a:latin typeface="Century Gothic" panose="020B0502020202020204" pitchFamily="34" charset="0"/>
              </a:rPr>
              <a:t>sales of “food” during the school day must comply with Smart Snack Regulations</a:t>
            </a:r>
            <a:r>
              <a:rPr lang="en-US" dirty="0" smtClean="0">
                <a:latin typeface="Century Gothic" panose="020B0502020202020204" pitchFamily="34" charset="0"/>
              </a:rPr>
              <a:t>.</a:t>
            </a:r>
          </a:p>
          <a:p>
            <a:pPr marL="285750" indent="-285750">
              <a:buFont typeface="Arial" panose="020B0604020202020204" pitchFamily="34" charset="0"/>
              <a:buChar char="•"/>
            </a:pPr>
            <a:endParaRPr lang="en-US" dirty="0">
              <a:latin typeface="Century Gothic" panose="020B0502020202020204" pitchFamily="34" charset="0"/>
            </a:endParaRPr>
          </a:p>
          <a:p>
            <a:pPr marL="285750" indent="-285750">
              <a:buFont typeface="Arial" panose="020B0604020202020204" pitchFamily="34" charset="0"/>
              <a:buChar char="•"/>
            </a:pPr>
            <a:r>
              <a:rPr lang="en-US" dirty="0">
                <a:latin typeface="Century Gothic" panose="020B0502020202020204" pitchFamily="34" charset="0"/>
              </a:rPr>
              <a:t>Concession sales CANNOT be sold during mealtimes</a:t>
            </a:r>
            <a:r>
              <a:rPr lang="en-US" dirty="0" smtClean="0">
                <a:latin typeface="Century Gothic" panose="020B0502020202020204" pitchFamily="34" charset="0"/>
              </a:rPr>
              <a:t>.</a:t>
            </a:r>
          </a:p>
          <a:p>
            <a:pPr marL="285750" indent="-285750">
              <a:buFont typeface="Arial" panose="020B0604020202020204" pitchFamily="34" charset="0"/>
              <a:buChar char="•"/>
            </a:pPr>
            <a:endParaRPr lang="en-US" dirty="0">
              <a:latin typeface="Century Gothic" panose="020B0502020202020204" pitchFamily="34" charset="0"/>
            </a:endParaRPr>
          </a:p>
          <a:p>
            <a:pPr marL="285750" indent="-285750">
              <a:buFont typeface="Arial" panose="020B0604020202020204" pitchFamily="34" charset="0"/>
              <a:buChar char="•"/>
            </a:pPr>
            <a:r>
              <a:rPr lang="en-US" dirty="0">
                <a:latin typeface="Century Gothic" panose="020B0502020202020204" pitchFamily="34" charset="0"/>
              </a:rPr>
              <a:t>Concession sales of raw food (Blue and Gold Sausage or cookie dough) </a:t>
            </a:r>
            <a:r>
              <a:rPr lang="en-US" u="sng" dirty="0">
                <a:latin typeface="Century Gothic" panose="020B0502020202020204" pitchFamily="34" charset="0"/>
              </a:rPr>
              <a:t>CAN BE SOLD anytime</a:t>
            </a:r>
            <a:r>
              <a:rPr lang="en-US" u="sng" dirty="0" smtClean="0">
                <a:latin typeface="Century Gothic" panose="020B0502020202020204" pitchFamily="34" charset="0"/>
              </a:rPr>
              <a:t>.</a:t>
            </a:r>
          </a:p>
          <a:p>
            <a:pPr marL="285750" indent="-285750">
              <a:buFont typeface="Arial" panose="020B0604020202020204" pitchFamily="34" charset="0"/>
              <a:buChar char="•"/>
            </a:pPr>
            <a:endParaRPr lang="en-US" u="sng" dirty="0">
              <a:latin typeface="Century Gothic" panose="020B0502020202020204" pitchFamily="34" charset="0"/>
            </a:endParaRPr>
          </a:p>
          <a:p>
            <a:pPr marL="285750" indent="-285750">
              <a:buFont typeface="Arial" panose="020B0604020202020204" pitchFamily="34" charset="0"/>
              <a:buChar char="•"/>
            </a:pPr>
            <a:r>
              <a:rPr lang="en-US" dirty="0">
                <a:latin typeface="Century Gothic" panose="020B0502020202020204" pitchFamily="34" charset="0"/>
              </a:rPr>
              <a:t>Please contact SNS for any questions on qualifying products for resale</a:t>
            </a:r>
            <a:r>
              <a:rPr lang="en-US" dirty="0" smtClean="0">
                <a:solidFill>
                  <a:schemeClr val="tx1"/>
                </a:solidFill>
                <a:latin typeface="Century Gothic" panose="020B0502020202020204" pitchFamily="34" charset="0"/>
              </a:rPr>
              <a:t>.</a:t>
            </a:r>
          </a:p>
          <a:p>
            <a:pPr marL="285750" indent="-285750">
              <a:buFont typeface="Arial" panose="020B0604020202020204" pitchFamily="34" charset="0"/>
              <a:buChar char="•"/>
            </a:pPr>
            <a:endParaRPr lang="en-US" dirty="0">
              <a:solidFill>
                <a:schemeClr val="tx1"/>
              </a:solidFill>
              <a:latin typeface="Century Gothic" panose="020B0502020202020204" pitchFamily="34" charset="0"/>
            </a:endParaRPr>
          </a:p>
          <a:p>
            <a:pPr marL="285750" indent="-285750">
              <a:buFont typeface="Arial" panose="020B0604020202020204" pitchFamily="34" charset="0"/>
              <a:buChar char="•"/>
            </a:pPr>
            <a:r>
              <a:rPr lang="en-US" b="1" dirty="0">
                <a:solidFill>
                  <a:srgbClr val="FF0000"/>
                </a:solidFill>
                <a:latin typeface="Century Gothic" panose="020B0502020202020204" pitchFamily="34" charset="0"/>
                <a:hlinkClick r:id="rId3"/>
              </a:rPr>
              <a:t>http://rdp.healthiergeneration.org/calc/calculator</a:t>
            </a:r>
            <a:r>
              <a:rPr lang="en-US" b="1" dirty="0" smtClean="0">
                <a:solidFill>
                  <a:srgbClr val="FF0000"/>
                </a:solidFill>
                <a:latin typeface="Century Gothic" panose="020B0502020202020204" pitchFamily="34" charset="0"/>
                <a:hlinkClick r:id="rId3"/>
              </a:rPr>
              <a:t>/</a:t>
            </a:r>
            <a:endParaRPr lang="en-US" b="1" dirty="0" smtClean="0">
              <a:solidFill>
                <a:srgbClr val="FF0000"/>
              </a:solidFill>
              <a:latin typeface="Century Gothic" panose="020B0502020202020204" pitchFamily="34" charset="0"/>
            </a:endParaRPr>
          </a:p>
          <a:p>
            <a:pPr marL="285750" indent="-285750">
              <a:buFont typeface="Arial" panose="020B0604020202020204" pitchFamily="34" charset="0"/>
              <a:buChar char="•"/>
            </a:pPr>
            <a:endParaRPr lang="en-US" dirty="0">
              <a:solidFill>
                <a:srgbClr val="FF0000"/>
              </a:solidFill>
              <a:latin typeface="Century Gothic" panose="020B0502020202020204" pitchFamily="34" charset="0"/>
            </a:endParaRPr>
          </a:p>
        </p:txBody>
      </p:sp>
    </p:spTree>
    <p:extLst>
      <p:ext uri="{BB962C8B-B14F-4D97-AF65-F5344CB8AC3E}">
        <p14:creationId xmlns:p14="http://schemas.microsoft.com/office/powerpoint/2010/main" val="80302337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603"/>
        <p:cNvGrpSpPr/>
        <p:nvPr/>
      </p:nvGrpSpPr>
      <p:grpSpPr>
        <a:xfrm>
          <a:off x="0" y="0"/>
          <a:ext cx="0" cy="0"/>
          <a:chOff x="0" y="0"/>
          <a:chExt cx="0" cy="0"/>
        </a:xfrm>
      </p:grpSpPr>
      <p:sp>
        <p:nvSpPr>
          <p:cNvPr id="604" name="Google Shape;604;p41"/>
          <p:cNvSpPr txBox="1"/>
          <p:nvPr/>
        </p:nvSpPr>
        <p:spPr>
          <a:xfrm>
            <a:off x="16681609" y="4445101"/>
            <a:ext cx="548700" cy="393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s" sz="1300">
                <a:solidFill>
                  <a:srgbClr val="FFFFFF"/>
                </a:solidFill>
                <a:latin typeface="Quicksand Light"/>
                <a:ea typeface="Quicksand Light"/>
                <a:cs typeface="Quicksand Light"/>
                <a:sym typeface="Quicksand Light"/>
              </a:rPr>
              <a:t>41</a:t>
            </a:fld>
            <a:endParaRPr sz="1300" dirty="0">
              <a:solidFill>
                <a:srgbClr val="FFFFFF"/>
              </a:solidFill>
              <a:latin typeface="Quicksand Light"/>
              <a:ea typeface="Quicksand Light"/>
              <a:cs typeface="Quicksand Light"/>
              <a:sym typeface="Quicksand Light"/>
            </a:endParaRPr>
          </a:p>
        </p:txBody>
      </p:sp>
      <p:sp>
        <p:nvSpPr>
          <p:cNvPr id="615" name="Google Shape;615;p41"/>
          <p:cNvSpPr txBox="1">
            <a:spLocks noGrp="1"/>
          </p:cNvSpPr>
          <p:nvPr>
            <p:ph type="title"/>
          </p:nvPr>
        </p:nvSpPr>
        <p:spPr>
          <a:xfrm>
            <a:off x="2122200" y="19295"/>
            <a:ext cx="4899600" cy="901829"/>
          </a:xfrm>
          <a:prstGeom prst="rect">
            <a:avLst/>
          </a:prstGeom>
        </p:spPr>
        <p:txBody>
          <a:bodyPr spcFirstLastPara="1" wrap="square" lIns="91425" tIns="91425" rIns="91425" bIns="91425" anchor="t" anchorCtr="0">
            <a:noAutofit/>
          </a:bodyPr>
          <a:lstStyle/>
          <a:p>
            <a:pPr algn="ctr"/>
            <a:r>
              <a:rPr lang="en-US" sz="2800" b="1" dirty="0">
                <a:solidFill>
                  <a:schemeClr val="tx1"/>
                </a:solidFill>
                <a:latin typeface="Century Gothic" panose="020B0502020202020204" pitchFamily="34" charset="0"/>
              </a:rPr>
              <a:t>Student Activity </a:t>
            </a:r>
            <a:r>
              <a:rPr lang="en-US" sz="2800" b="1" dirty="0" smtClean="0">
                <a:solidFill>
                  <a:schemeClr val="tx1"/>
                </a:solidFill>
                <a:latin typeface="Century Gothic" panose="020B0502020202020204" pitchFamily="34" charset="0"/>
              </a:rPr>
              <a:t>Fund</a:t>
            </a:r>
            <a:r>
              <a:rPr lang="en-US" sz="2800" b="1" dirty="0">
                <a:solidFill>
                  <a:schemeClr val="tx1"/>
                </a:solidFill>
                <a:latin typeface="Century Gothic" panose="020B0502020202020204" pitchFamily="34" charset="0"/>
              </a:rPr>
              <a:t/>
            </a:r>
            <a:br>
              <a:rPr lang="en-US" sz="2800" b="1" dirty="0">
                <a:solidFill>
                  <a:schemeClr val="tx1"/>
                </a:solidFill>
                <a:latin typeface="Century Gothic" panose="020B0502020202020204" pitchFamily="34" charset="0"/>
              </a:rPr>
            </a:br>
            <a:r>
              <a:rPr lang="en-US" sz="2400" b="1" dirty="0" smtClean="0">
                <a:solidFill>
                  <a:schemeClr val="tx1"/>
                </a:solidFill>
                <a:latin typeface="Century Gothic" panose="020B0502020202020204" pitchFamily="34" charset="0"/>
                <a:ea typeface="Montserrat Light"/>
                <a:cs typeface="Montserrat Light"/>
                <a:sym typeface="Montserrat Light"/>
              </a:rPr>
              <a:t>GRANTS</a:t>
            </a:r>
            <a:r>
              <a:rPr lang="en-US" b="0" dirty="0">
                <a:solidFill>
                  <a:srgbClr val="434343"/>
                </a:solidFill>
                <a:latin typeface="Century Gothic" panose="020B0502020202020204" pitchFamily="34" charset="0"/>
                <a:ea typeface="Montserrat Light"/>
                <a:cs typeface="Montserrat Light"/>
                <a:sym typeface="Montserrat Light"/>
              </a:rPr>
              <a:t/>
            </a:r>
            <a:br>
              <a:rPr lang="en-US" b="0" dirty="0">
                <a:solidFill>
                  <a:srgbClr val="434343"/>
                </a:solidFill>
                <a:latin typeface="Century Gothic" panose="020B0502020202020204" pitchFamily="34" charset="0"/>
                <a:ea typeface="Montserrat Light"/>
                <a:cs typeface="Montserrat Light"/>
                <a:sym typeface="Montserrat Light"/>
              </a:rPr>
            </a:br>
            <a:r>
              <a:rPr lang="en-US" b="0" dirty="0" smtClean="0">
                <a:solidFill>
                  <a:srgbClr val="434343"/>
                </a:solidFill>
                <a:latin typeface="Montserrat Light"/>
                <a:ea typeface="Montserrat Light"/>
                <a:cs typeface="Montserrat Light"/>
                <a:sym typeface="Montserrat Light"/>
              </a:rPr>
              <a:t/>
            </a:r>
            <a:br>
              <a:rPr lang="en-US" b="0" dirty="0" smtClean="0">
                <a:solidFill>
                  <a:srgbClr val="434343"/>
                </a:solidFill>
                <a:latin typeface="Montserrat Light"/>
                <a:ea typeface="Montserrat Light"/>
                <a:cs typeface="Montserrat Light"/>
                <a:sym typeface="Montserrat Light"/>
              </a:rPr>
            </a:br>
            <a:endParaRPr b="0" dirty="0">
              <a:solidFill>
                <a:srgbClr val="434343"/>
              </a:solidFill>
              <a:latin typeface="Montserrat Light"/>
              <a:ea typeface="Montserrat Light"/>
              <a:cs typeface="Montserrat Light"/>
              <a:sym typeface="Montserrat Light"/>
            </a:endParaRPr>
          </a:p>
        </p:txBody>
      </p:sp>
      <p:sp>
        <p:nvSpPr>
          <p:cNvPr id="614" name="Google Shape;614;p41"/>
          <p:cNvSpPr txBox="1">
            <a:spLocks noGrp="1"/>
          </p:cNvSpPr>
          <p:nvPr>
            <p:ph type="sldNum" idx="12"/>
          </p:nvPr>
        </p:nvSpPr>
        <p:spPr>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fld id="{00000000-1234-1234-1234-123412341234}" type="slidenum">
              <a:rPr lang="es" sz="800">
                <a:solidFill>
                  <a:srgbClr val="3E516C"/>
                </a:solidFill>
                <a:latin typeface="Cabin"/>
                <a:ea typeface="Cabin"/>
                <a:cs typeface="Cabin"/>
                <a:sym typeface="Cabin"/>
              </a:rPr>
              <a:t>41</a:t>
            </a:fld>
            <a:endParaRPr sz="800" dirty="0">
              <a:solidFill>
                <a:srgbClr val="3E516C"/>
              </a:solidFill>
              <a:latin typeface="Cabin"/>
              <a:ea typeface="Cabin"/>
              <a:cs typeface="Cabin"/>
              <a:sym typeface="Cabin"/>
            </a:endParaRPr>
          </a:p>
        </p:txBody>
      </p:sp>
      <p:sp>
        <p:nvSpPr>
          <p:cNvPr id="10" name="Content Placeholder 2"/>
          <p:cNvSpPr txBox="1">
            <a:spLocks/>
          </p:cNvSpPr>
          <p:nvPr/>
        </p:nvSpPr>
        <p:spPr>
          <a:xfrm>
            <a:off x="1862417" y="1674159"/>
            <a:ext cx="5842748" cy="2164977"/>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17500" algn="l" rtl="0">
              <a:lnSpc>
                <a:spcPct val="100000"/>
              </a:lnSpc>
              <a:spcBef>
                <a:spcPts val="0"/>
              </a:spcBef>
              <a:spcAft>
                <a:spcPts val="0"/>
              </a:spcAft>
              <a:buClr>
                <a:srgbClr val="E9AA1B"/>
              </a:buClr>
              <a:buSzPts val="1400"/>
              <a:buFont typeface="Cabin"/>
              <a:buChar char="⏷"/>
              <a:defRPr sz="1400" b="0" i="0" u="none" strike="noStrike" cap="none">
                <a:solidFill>
                  <a:srgbClr val="999999"/>
                </a:solidFill>
                <a:latin typeface="Cabin"/>
                <a:ea typeface="Cabin"/>
                <a:cs typeface="Cabin"/>
                <a:sym typeface="Cabin"/>
              </a:defRPr>
            </a:lvl1pPr>
            <a:lvl2pPr marL="914400" marR="0" lvl="1" indent="-317500" algn="l" rtl="0">
              <a:lnSpc>
                <a:spcPct val="100000"/>
              </a:lnSpc>
              <a:spcBef>
                <a:spcPts val="0"/>
              </a:spcBef>
              <a:spcAft>
                <a:spcPts val="0"/>
              </a:spcAft>
              <a:buClr>
                <a:srgbClr val="E9AA1B"/>
              </a:buClr>
              <a:buSzPts val="1400"/>
              <a:buFont typeface="Cabin"/>
              <a:buChar char="⏷"/>
              <a:defRPr sz="1400" b="0" i="0" u="none" strike="noStrike" cap="none">
                <a:solidFill>
                  <a:srgbClr val="999999"/>
                </a:solidFill>
                <a:latin typeface="Cabin"/>
                <a:ea typeface="Cabin"/>
                <a:cs typeface="Cabin"/>
                <a:sym typeface="Cabin"/>
              </a:defRPr>
            </a:lvl2pPr>
            <a:lvl3pPr marL="1371600" marR="0" lvl="2" indent="-317500" algn="l" rtl="0">
              <a:lnSpc>
                <a:spcPct val="100000"/>
              </a:lnSpc>
              <a:spcBef>
                <a:spcPts val="0"/>
              </a:spcBef>
              <a:spcAft>
                <a:spcPts val="0"/>
              </a:spcAft>
              <a:buClr>
                <a:srgbClr val="E9AA1B"/>
              </a:buClr>
              <a:buSzPts val="1400"/>
              <a:buFont typeface="Cabin"/>
              <a:buChar char="⏷"/>
              <a:defRPr sz="1400" b="0" i="0" u="none" strike="noStrike" cap="none">
                <a:solidFill>
                  <a:srgbClr val="999999"/>
                </a:solidFill>
                <a:latin typeface="Cabin"/>
                <a:ea typeface="Cabin"/>
                <a:cs typeface="Cabin"/>
                <a:sym typeface="Cabin"/>
              </a:defRPr>
            </a:lvl3pPr>
            <a:lvl4pPr marL="1828800" marR="0" lvl="3" indent="-317500" algn="l" rtl="0">
              <a:lnSpc>
                <a:spcPct val="100000"/>
              </a:lnSpc>
              <a:spcBef>
                <a:spcPts val="0"/>
              </a:spcBef>
              <a:spcAft>
                <a:spcPts val="0"/>
              </a:spcAft>
              <a:buClr>
                <a:srgbClr val="E9AA1B"/>
              </a:buClr>
              <a:buSzPts val="1400"/>
              <a:buFont typeface="Cabin"/>
              <a:buChar char="⏷"/>
              <a:defRPr sz="1400" b="0" i="0" u="none" strike="noStrike" cap="none">
                <a:solidFill>
                  <a:srgbClr val="999999"/>
                </a:solidFill>
                <a:latin typeface="Cabin"/>
                <a:ea typeface="Cabin"/>
                <a:cs typeface="Cabin"/>
                <a:sym typeface="Cabin"/>
              </a:defRPr>
            </a:lvl4pPr>
            <a:lvl5pPr marL="2286000" marR="0" lvl="4" indent="-317500" algn="l" rtl="0">
              <a:lnSpc>
                <a:spcPct val="100000"/>
              </a:lnSpc>
              <a:spcBef>
                <a:spcPts val="0"/>
              </a:spcBef>
              <a:spcAft>
                <a:spcPts val="0"/>
              </a:spcAft>
              <a:buClr>
                <a:srgbClr val="E9AA1B"/>
              </a:buClr>
              <a:buSzPts val="1400"/>
              <a:buFont typeface="Cabin"/>
              <a:buChar char="⏷"/>
              <a:defRPr sz="1400" b="0" i="0" u="none" strike="noStrike" cap="none">
                <a:solidFill>
                  <a:srgbClr val="999999"/>
                </a:solidFill>
                <a:latin typeface="Cabin"/>
                <a:ea typeface="Cabin"/>
                <a:cs typeface="Cabin"/>
                <a:sym typeface="Cabin"/>
              </a:defRPr>
            </a:lvl5pPr>
            <a:lvl6pPr marL="2743200" marR="0" lvl="5" indent="-317500" algn="l" rtl="0">
              <a:lnSpc>
                <a:spcPct val="100000"/>
              </a:lnSpc>
              <a:spcBef>
                <a:spcPts val="0"/>
              </a:spcBef>
              <a:spcAft>
                <a:spcPts val="0"/>
              </a:spcAft>
              <a:buClr>
                <a:srgbClr val="E9AA1B"/>
              </a:buClr>
              <a:buSzPts val="1400"/>
              <a:buFont typeface="Cabin"/>
              <a:buChar char="⏷"/>
              <a:defRPr sz="1400" b="0" i="0" u="none" strike="noStrike" cap="none">
                <a:solidFill>
                  <a:srgbClr val="999999"/>
                </a:solidFill>
                <a:latin typeface="Cabin"/>
                <a:ea typeface="Cabin"/>
                <a:cs typeface="Cabin"/>
                <a:sym typeface="Cabin"/>
              </a:defRPr>
            </a:lvl6pPr>
            <a:lvl7pPr marL="3200400" marR="0" lvl="6" indent="-317500" algn="l" rtl="0">
              <a:lnSpc>
                <a:spcPct val="100000"/>
              </a:lnSpc>
              <a:spcBef>
                <a:spcPts val="0"/>
              </a:spcBef>
              <a:spcAft>
                <a:spcPts val="0"/>
              </a:spcAft>
              <a:buClr>
                <a:srgbClr val="999999"/>
              </a:buClr>
              <a:buSzPts val="1400"/>
              <a:buFont typeface="Cabin"/>
              <a:buChar char="⏷"/>
              <a:defRPr sz="1400" b="0" i="0" u="none" strike="noStrike" cap="none">
                <a:solidFill>
                  <a:srgbClr val="999999"/>
                </a:solidFill>
                <a:latin typeface="Cabin"/>
                <a:ea typeface="Cabin"/>
                <a:cs typeface="Cabin"/>
                <a:sym typeface="Cabin"/>
              </a:defRPr>
            </a:lvl7pPr>
            <a:lvl8pPr marL="3657600" marR="0" lvl="7" indent="-317500" algn="l" rtl="0">
              <a:lnSpc>
                <a:spcPct val="100000"/>
              </a:lnSpc>
              <a:spcBef>
                <a:spcPts val="0"/>
              </a:spcBef>
              <a:spcAft>
                <a:spcPts val="0"/>
              </a:spcAft>
              <a:buClr>
                <a:srgbClr val="999999"/>
              </a:buClr>
              <a:buSzPts val="1400"/>
              <a:buFont typeface="Cabin"/>
              <a:buChar char="⏷"/>
              <a:defRPr sz="1400" b="0" i="0" u="none" strike="noStrike" cap="none">
                <a:solidFill>
                  <a:srgbClr val="999999"/>
                </a:solidFill>
                <a:latin typeface="Cabin"/>
                <a:ea typeface="Cabin"/>
                <a:cs typeface="Cabin"/>
                <a:sym typeface="Cabin"/>
              </a:defRPr>
            </a:lvl8pPr>
            <a:lvl9pPr marL="4114800" marR="0" lvl="8" indent="-317500" algn="l" rtl="0">
              <a:lnSpc>
                <a:spcPct val="100000"/>
              </a:lnSpc>
              <a:spcBef>
                <a:spcPts val="0"/>
              </a:spcBef>
              <a:spcAft>
                <a:spcPts val="0"/>
              </a:spcAft>
              <a:buClr>
                <a:srgbClr val="999999"/>
              </a:buClr>
              <a:buSzPts val="1400"/>
              <a:buFont typeface="Cabin"/>
              <a:buChar char="⏷"/>
              <a:defRPr sz="1400" b="0" i="0" u="none" strike="noStrike" cap="none">
                <a:solidFill>
                  <a:srgbClr val="999999"/>
                </a:solidFill>
                <a:latin typeface="Cabin"/>
                <a:ea typeface="Cabin"/>
                <a:cs typeface="Cabin"/>
                <a:sym typeface="Cabin"/>
              </a:defRPr>
            </a:lvl9pPr>
          </a:lstStyle>
          <a:p>
            <a:pPr marL="0" indent="0" algn="ctr">
              <a:buNone/>
            </a:pPr>
            <a:r>
              <a:rPr lang="en-US" sz="2800" b="1" dirty="0">
                <a:solidFill>
                  <a:srgbClr val="FF0000"/>
                </a:solidFill>
                <a:latin typeface="Century Gothic" panose="020B0502020202020204" pitchFamily="34" charset="0"/>
              </a:rPr>
              <a:t>Audrey Fitzsimmons,</a:t>
            </a:r>
          </a:p>
          <a:p>
            <a:pPr marL="0" indent="0" algn="ctr">
              <a:buNone/>
            </a:pPr>
            <a:r>
              <a:rPr lang="en-US" sz="2400" b="1" dirty="0">
                <a:solidFill>
                  <a:srgbClr val="FF0000"/>
                </a:solidFill>
                <a:latin typeface="Century Gothic" panose="020B0502020202020204" pitchFamily="34" charset="0"/>
              </a:rPr>
              <a:t>Manager Grant Writing</a:t>
            </a:r>
          </a:p>
          <a:p>
            <a:pPr marL="0" indent="0" algn="ctr">
              <a:buNone/>
            </a:pPr>
            <a:r>
              <a:rPr lang="en-US" sz="1600" b="1" dirty="0">
                <a:latin typeface="Century Gothic" panose="020B0502020202020204" pitchFamily="34" charset="0"/>
                <a:hlinkClick r:id="rId3"/>
              </a:rPr>
              <a:t>awfitzsimmons@okcps.org</a:t>
            </a:r>
            <a:endParaRPr lang="en-US" sz="1600" b="1" dirty="0">
              <a:latin typeface="Century Gothic" panose="020B0502020202020204" pitchFamily="34" charset="0"/>
            </a:endParaRPr>
          </a:p>
          <a:p>
            <a:pPr marL="0" indent="0" algn="ctr">
              <a:buNone/>
            </a:pPr>
            <a:r>
              <a:rPr lang="en-US" sz="1600" b="1" dirty="0" smtClean="0">
                <a:solidFill>
                  <a:schemeClr val="tx1"/>
                </a:solidFill>
                <a:latin typeface="Century Gothic" panose="020B0502020202020204" pitchFamily="34" charset="0"/>
              </a:rPr>
              <a:t>405-587-0117</a:t>
            </a:r>
            <a:endParaRPr lang="en-US" sz="1600" b="1" dirty="0">
              <a:solidFill>
                <a:schemeClr val="tx1"/>
              </a:solidFill>
              <a:latin typeface="Century Gothic" panose="020B0502020202020204" pitchFamily="34" charset="0"/>
            </a:endParaRPr>
          </a:p>
        </p:txBody>
      </p:sp>
      <p:pic>
        <p:nvPicPr>
          <p:cNvPr id="7" name="Google Shape;342;p12"/>
          <p:cNvPicPr/>
          <p:nvPr/>
        </p:nvPicPr>
        <p:blipFill>
          <a:blip r:embed="rId4">
            <a:alphaModFix/>
          </a:blip>
          <a:stretch>
            <a:fillRect/>
          </a:stretch>
        </p:blipFill>
        <p:spPr>
          <a:xfrm>
            <a:off x="0" y="19295"/>
            <a:ext cx="1298864" cy="1108587"/>
          </a:xfrm>
          <a:prstGeom prst="rect">
            <a:avLst/>
          </a:prstGeom>
          <a:noFill/>
          <a:ln>
            <a:noFill/>
          </a:ln>
        </p:spPr>
      </p:pic>
    </p:spTree>
    <p:extLst>
      <p:ext uri="{BB962C8B-B14F-4D97-AF65-F5344CB8AC3E}">
        <p14:creationId xmlns:p14="http://schemas.microsoft.com/office/powerpoint/2010/main" val="342837691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603"/>
        <p:cNvGrpSpPr/>
        <p:nvPr/>
      </p:nvGrpSpPr>
      <p:grpSpPr>
        <a:xfrm>
          <a:off x="0" y="0"/>
          <a:ext cx="0" cy="0"/>
          <a:chOff x="0" y="0"/>
          <a:chExt cx="0" cy="0"/>
        </a:xfrm>
      </p:grpSpPr>
      <p:sp>
        <p:nvSpPr>
          <p:cNvPr id="604" name="Google Shape;604;p41"/>
          <p:cNvSpPr txBox="1"/>
          <p:nvPr/>
        </p:nvSpPr>
        <p:spPr>
          <a:xfrm>
            <a:off x="16681609" y="4445101"/>
            <a:ext cx="548700" cy="393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s" sz="1300">
                <a:solidFill>
                  <a:srgbClr val="FFFFFF"/>
                </a:solidFill>
                <a:latin typeface="Quicksand Light"/>
                <a:ea typeface="Quicksand Light"/>
                <a:cs typeface="Quicksand Light"/>
                <a:sym typeface="Quicksand Light"/>
              </a:rPr>
              <a:t>42</a:t>
            </a:fld>
            <a:endParaRPr sz="1300" dirty="0">
              <a:solidFill>
                <a:srgbClr val="FFFFFF"/>
              </a:solidFill>
              <a:latin typeface="Quicksand Light"/>
              <a:ea typeface="Quicksand Light"/>
              <a:cs typeface="Quicksand Light"/>
              <a:sym typeface="Quicksand Light"/>
            </a:endParaRPr>
          </a:p>
        </p:txBody>
      </p:sp>
      <p:sp>
        <p:nvSpPr>
          <p:cNvPr id="615" name="Google Shape;615;p41"/>
          <p:cNvSpPr txBox="1">
            <a:spLocks noGrp="1"/>
          </p:cNvSpPr>
          <p:nvPr>
            <p:ph type="title"/>
          </p:nvPr>
        </p:nvSpPr>
        <p:spPr>
          <a:xfrm>
            <a:off x="2122200" y="19295"/>
            <a:ext cx="5428324" cy="928723"/>
          </a:xfrm>
          <a:prstGeom prst="rect">
            <a:avLst/>
          </a:prstGeom>
        </p:spPr>
        <p:txBody>
          <a:bodyPr spcFirstLastPara="1" wrap="square" lIns="91425" tIns="91425" rIns="91425" bIns="91425" anchor="t" anchorCtr="0">
            <a:noAutofit/>
          </a:bodyPr>
          <a:lstStyle/>
          <a:p>
            <a:pPr algn="ctr"/>
            <a:r>
              <a:rPr lang="en-US" sz="2400" b="1" dirty="0">
                <a:solidFill>
                  <a:schemeClr val="tx1"/>
                </a:solidFill>
                <a:latin typeface="Century Gothic" panose="020B0502020202020204" pitchFamily="34" charset="0"/>
              </a:rPr>
              <a:t>Student Activity </a:t>
            </a:r>
            <a:r>
              <a:rPr lang="en-US" sz="2400" b="1" dirty="0" smtClean="0">
                <a:solidFill>
                  <a:schemeClr val="tx1"/>
                </a:solidFill>
                <a:latin typeface="Century Gothic" panose="020B0502020202020204" pitchFamily="34" charset="0"/>
              </a:rPr>
              <a:t>Fund</a:t>
            </a:r>
            <a:r>
              <a:rPr lang="en-US" sz="2400" b="1" dirty="0">
                <a:solidFill>
                  <a:schemeClr val="tx1"/>
                </a:solidFill>
                <a:latin typeface="Century Gothic" panose="020B0502020202020204" pitchFamily="34" charset="0"/>
              </a:rPr>
              <a:t/>
            </a:r>
            <a:br>
              <a:rPr lang="en-US" sz="2400" b="1" dirty="0">
                <a:solidFill>
                  <a:schemeClr val="tx1"/>
                </a:solidFill>
                <a:latin typeface="Century Gothic" panose="020B0502020202020204" pitchFamily="34" charset="0"/>
              </a:rPr>
            </a:br>
            <a:r>
              <a:rPr lang="en-US" sz="2400" dirty="0" smtClean="0">
                <a:solidFill>
                  <a:schemeClr val="tx1"/>
                </a:solidFill>
                <a:latin typeface="Century Gothic" panose="020B0502020202020204" pitchFamily="34" charset="0"/>
              </a:rPr>
              <a:t>Before applying for a grant…</a:t>
            </a:r>
            <a:r>
              <a:rPr lang="en-US" sz="2400" b="0" dirty="0">
                <a:solidFill>
                  <a:srgbClr val="434343"/>
                </a:solidFill>
                <a:latin typeface="Century Gothic" panose="020B0502020202020204" pitchFamily="34" charset="0"/>
                <a:ea typeface="Montserrat Light"/>
                <a:cs typeface="Montserrat Light"/>
                <a:sym typeface="Montserrat Light"/>
              </a:rPr>
              <a:t/>
            </a:r>
            <a:br>
              <a:rPr lang="en-US" sz="2400" b="0" dirty="0">
                <a:solidFill>
                  <a:srgbClr val="434343"/>
                </a:solidFill>
                <a:latin typeface="Century Gothic" panose="020B0502020202020204" pitchFamily="34" charset="0"/>
                <a:ea typeface="Montserrat Light"/>
                <a:cs typeface="Montserrat Light"/>
                <a:sym typeface="Montserrat Light"/>
              </a:rPr>
            </a:br>
            <a:r>
              <a:rPr lang="en-US" b="0" dirty="0" smtClean="0">
                <a:solidFill>
                  <a:srgbClr val="434343"/>
                </a:solidFill>
                <a:latin typeface="Montserrat Light"/>
                <a:ea typeface="Montserrat Light"/>
                <a:cs typeface="Montserrat Light"/>
                <a:sym typeface="Montserrat Light"/>
              </a:rPr>
              <a:t/>
            </a:r>
            <a:br>
              <a:rPr lang="en-US" b="0" dirty="0" smtClean="0">
                <a:solidFill>
                  <a:srgbClr val="434343"/>
                </a:solidFill>
                <a:latin typeface="Montserrat Light"/>
                <a:ea typeface="Montserrat Light"/>
                <a:cs typeface="Montserrat Light"/>
                <a:sym typeface="Montserrat Light"/>
              </a:rPr>
            </a:br>
            <a:endParaRPr b="0" dirty="0">
              <a:solidFill>
                <a:srgbClr val="434343"/>
              </a:solidFill>
              <a:latin typeface="Montserrat Light"/>
              <a:ea typeface="Montserrat Light"/>
              <a:cs typeface="Montserrat Light"/>
              <a:sym typeface="Montserrat Light"/>
            </a:endParaRPr>
          </a:p>
        </p:txBody>
      </p:sp>
      <p:sp>
        <p:nvSpPr>
          <p:cNvPr id="614" name="Google Shape;614;p41"/>
          <p:cNvSpPr txBox="1">
            <a:spLocks noGrp="1"/>
          </p:cNvSpPr>
          <p:nvPr>
            <p:ph type="sldNum" idx="12"/>
          </p:nvPr>
        </p:nvSpPr>
        <p:spPr>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fld id="{00000000-1234-1234-1234-123412341234}" type="slidenum">
              <a:rPr lang="es" sz="800">
                <a:solidFill>
                  <a:srgbClr val="3E516C"/>
                </a:solidFill>
                <a:latin typeface="Cabin"/>
                <a:ea typeface="Cabin"/>
                <a:cs typeface="Cabin"/>
                <a:sym typeface="Cabin"/>
              </a:rPr>
              <a:t>42</a:t>
            </a:fld>
            <a:endParaRPr sz="800" dirty="0">
              <a:solidFill>
                <a:srgbClr val="3E516C"/>
              </a:solidFill>
              <a:latin typeface="Cabin"/>
              <a:ea typeface="Cabin"/>
              <a:cs typeface="Cabin"/>
              <a:sym typeface="Cabin"/>
            </a:endParaRPr>
          </a:p>
        </p:txBody>
      </p:sp>
      <p:sp>
        <p:nvSpPr>
          <p:cNvPr id="10" name="Content Placeholder 2"/>
          <p:cNvSpPr txBox="1">
            <a:spLocks/>
          </p:cNvSpPr>
          <p:nvPr/>
        </p:nvSpPr>
        <p:spPr>
          <a:xfrm>
            <a:off x="1239273" y="1127882"/>
            <a:ext cx="7194177" cy="27432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17500" algn="l" rtl="0">
              <a:lnSpc>
                <a:spcPct val="100000"/>
              </a:lnSpc>
              <a:spcBef>
                <a:spcPts val="0"/>
              </a:spcBef>
              <a:spcAft>
                <a:spcPts val="0"/>
              </a:spcAft>
              <a:buClr>
                <a:srgbClr val="E9AA1B"/>
              </a:buClr>
              <a:buSzPts val="1400"/>
              <a:buFont typeface="Cabin"/>
              <a:buChar char="⏷"/>
              <a:defRPr sz="1400" b="0" i="0" u="none" strike="noStrike" cap="none">
                <a:solidFill>
                  <a:srgbClr val="999999"/>
                </a:solidFill>
                <a:latin typeface="Cabin"/>
                <a:ea typeface="Cabin"/>
                <a:cs typeface="Cabin"/>
                <a:sym typeface="Cabin"/>
              </a:defRPr>
            </a:lvl1pPr>
            <a:lvl2pPr marL="914400" marR="0" lvl="1" indent="-317500" algn="l" rtl="0">
              <a:lnSpc>
                <a:spcPct val="100000"/>
              </a:lnSpc>
              <a:spcBef>
                <a:spcPts val="0"/>
              </a:spcBef>
              <a:spcAft>
                <a:spcPts val="0"/>
              </a:spcAft>
              <a:buClr>
                <a:srgbClr val="E9AA1B"/>
              </a:buClr>
              <a:buSzPts val="1400"/>
              <a:buFont typeface="Cabin"/>
              <a:buChar char="⏷"/>
              <a:defRPr sz="1400" b="0" i="0" u="none" strike="noStrike" cap="none">
                <a:solidFill>
                  <a:srgbClr val="999999"/>
                </a:solidFill>
                <a:latin typeface="Cabin"/>
                <a:ea typeface="Cabin"/>
                <a:cs typeface="Cabin"/>
                <a:sym typeface="Cabin"/>
              </a:defRPr>
            </a:lvl2pPr>
            <a:lvl3pPr marL="1371600" marR="0" lvl="2" indent="-317500" algn="l" rtl="0">
              <a:lnSpc>
                <a:spcPct val="100000"/>
              </a:lnSpc>
              <a:spcBef>
                <a:spcPts val="0"/>
              </a:spcBef>
              <a:spcAft>
                <a:spcPts val="0"/>
              </a:spcAft>
              <a:buClr>
                <a:srgbClr val="E9AA1B"/>
              </a:buClr>
              <a:buSzPts val="1400"/>
              <a:buFont typeface="Cabin"/>
              <a:buChar char="⏷"/>
              <a:defRPr sz="1400" b="0" i="0" u="none" strike="noStrike" cap="none">
                <a:solidFill>
                  <a:srgbClr val="999999"/>
                </a:solidFill>
                <a:latin typeface="Cabin"/>
                <a:ea typeface="Cabin"/>
                <a:cs typeface="Cabin"/>
                <a:sym typeface="Cabin"/>
              </a:defRPr>
            </a:lvl3pPr>
            <a:lvl4pPr marL="1828800" marR="0" lvl="3" indent="-317500" algn="l" rtl="0">
              <a:lnSpc>
                <a:spcPct val="100000"/>
              </a:lnSpc>
              <a:spcBef>
                <a:spcPts val="0"/>
              </a:spcBef>
              <a:spcAft>
                <a:spcPts val="0"/>
              </a:spcAft>
              <a:buClr>
                <a:srgbClr val="E9AA1B"/>
              </a:buClr>
              <a:buSzPts val="1400"/>
              <a:buFont typeface="Cabin"/>
              <a:buChar char="⏷"/>
              <a:defRPr sz="1400" b="0" i="0" u="none" strike="noStrike" cap="none">
                <a:solidFill>
                  <a:srgbClr val="999999"/>
                </a:solidFill>
                <a:latin typeface="Cabin"/>
                <a:ea typeface="Cabin"/>
                <a:cs typeface="Cabin"/>
                <a:sym typeface="Cabin"/>
              </a:defRPr>
            </a:lvl4pPr>
            <a:lvl5pPr marL="2286000" marR="0" lvl="4" indent="-317500" algn="l" rtl="0">
              <a:lnSpc>
                <a:spcPct val="100000"/>
              </a:lnSpc>
              <a:spcBef>
                <a:spcPts val="0"/>
              </a:spcBef>
              <a:spcAft>
                <a:spcPts val="0"/>
              </a:spcAft>
              <a:buClr>
                <a:srgbClr val="E9AA1B"/>
              </a:buClr>
              <a:buSzPts val="1400"/>
              <a:buFont typeface="Cabin"/>
              <a:buChar char="⏷"/>
              <a:defRPr sz="1400" b="0" i="0" u="none" strike="noStrike" cap="none">
                <a:solidFill>
                  <a:srgbClr val="999999"/>
                </a:solidFill>
                <a:latin typeface="Cabin"/>
                <a:ea typeface="Cabin"/>
                <a:cs typeface="Cabin"/>
                <a:sym typeface="Cabin"/>
              </a:defRPr>
            </a:lvl5pPr>
            <a:lvl6pPr marL="2743200" marR="0" lvl="5" indent="-317500" algn="l" rtl="0">
              <a:lnSpc>
                <a:spcPct val="100000"/>
              </a:lnSpc>
              <a:spcBef>
                <a:spcPts val="0"/>
              </a:spcBef>
              <a:spcAft>
                <a:spcPts val="0"/>
              </a:spcAft>
              <a:buClr>
                <a:srgbClr val="E9AA1B"/>
              </a:buClr>
              <a:buSzPts val="1400"/>
              <a:buFont typeface="Cabin"/>
              <a:buChar char="⏷"/>
              <a:defRPr sz="1400" b="0" i="0" u="none" strike="noStrike" cap="none">
                <a:solidFill>
                  <a:srgbClr val="999999"/>
                </a:solidFill>
                <a:latin typeface="Cabin"/>
                <a:ea typeface="Cabin"/>
                <a:cs typeface="Cabin"/>
                <a:sym typeface="Cabin"/>
              </a:defRPr>
            </a:lvl6pPr>
            <a:lvl7pPr marL="3200400" marR="0" lvl="6" indent="-317500" algn="l" rtl="0">
              <a:lnSpc>
                <a:spcPct val="100000"/>
              </a:lnSpc>
              <a:spcBef>
                <a:spcPts val="0"/>
              </a:spcBef>
              <a:spcAft>
                <a:spcPts val="0"/>
              </a:spcAft>
              <a:buClr>
                <a:srgbClr val="999999"/>
              </a:buClr>
              <a:buSzPts val="1400"/>
              <a:buFont typeface="Cabin"/>
              <a:buChar char="⏷"/>
              <a:defRPr sz="1400" b="0" i="0" u="none" strike="noStrike" cap="none">
                <a:solidFill>
                  <a:srgbClr val="999999"/>
                </a:solidFill>
                <a:latin typeface="Cabin"/>
                <a:ea typeface="Cabin"/>
                <a:cs typeface="Cabin"/>
                <a:sym typeface="Cabin"/>
              </a:defRPr>
            </a:lvl7pPr>
            <a:lvl8pPr marL="3657600" marR="0" lvl="7" indent="-317500" algn="l" rtl="0">
              <a:lnSpc>
                <a:spcPct val="100000"/>
              </a:lnSpc>
              <a:spcBef>
                <a:spcPts val="0"/>
              </a:spcBef>
              <a:spcAft>
                <a:spcPts val="0"/>
              </a:spcAft>
              <a:buClr>
                <a:srgbClr val="999999"/>
              </a:buClr>
              <a:buSzPts val="1400"/>
              <a:buFont typeface="Cabin"/>
              <a:buChar char="⏷"/>
              <a:defRPr sz="1400" b="0" i="0" u="none" strike="noStrike" cap="none">
                <a:solidFill>
                  <a:srgbClr val="999999"/>
                </a:solidFill>
                <a:latin typeface="Cabin"/>
                <a:ea typeface="Cabin"/>
                <a:cs typeface="Cabin"/>
                <a:sym typeface="Cabin"/>
              </a:defRPr>
            </a:lvl8pPr>
            <a:lvl9pPr marL="4114800" marR="0" lvl="8" indent="-317500" algn="l" rtl="0">
              <a:lnSpc>
                <a:spcPct val="100000"/>
              </a:lnSpc>
              <a:spcBef>
                <a:spcPts val="0"/>
              </a:spcBef>
              <a:spcAft>
                <a:spcPts val="0"/>
              </a:spcAft>
              <a:buClr>
                <a:srgbClr val="999999"/>
              </a:buClr>
              <a:buSzPts val="1400"/>
              <a:buFont typeface="Cabin"/>
              <a:buChar char="⏷"/>
              <a:defRPr sz="1400" b="0" i="0" u="none" strike="noStrike" cap="none">
                <a:solidFill>
                  <a:srgbClr val="999999"/>
                </a:solidFill>
                <a:latin typeface="Cabin"/>
                <a:ea typeface="Cabin"/>
                <a:cs typeface="Cabin"/>
                <a:sym typeface="Cabin"/>
              </a:defRPr>
            </a:lvl9pPr>
          </a:lstStyle>
          <a:p>
            <a:pPr indent="-320040">
              <a:buSzPts val="1440"/>
              <a:buChar char="▶"/>
            </a:pPr>
            <a:endParaRPr lang="en-US" sz="1800" dirty="0" smtClean="0">
              <a:solidFill>
                <a:schemeClr val="tx1"/>
              </a:solidFill>
              <a:latin typeface="Century Gothic" panose="020B0502020202020204" pitchFamily="34" charset="0"/>
            </a:endParaRPr>
          </a:p>
          <a:p>
            <a:pPr indent="-320040">
              <a:buSzPts val="1440"/>
              <a:buChar char="▶"/>
            </a:pPr>
            <a:r>
              <a:rPr lang="en-US" sz="1800" b="1" dirty="0" smtClean="0">
                <a:solidFill>
                  <a:schemeClr val="tx1"/>
                </a:solidFill>
                <a:latin typeface="Century Gothic" panose="020B0502020202020204" pitchFamily="34" charset="0"/>
              </a:rPr>
              <a:t>Teachers</a:t>
            </a:r>
            <a:r>
              <a:rPr lang="en-US" sz="1800" dirty="0" smtClean="0">
                <a:solidFill>
                  <a:schemeClr val="tx1"/>
                </a:solidFill>
                <a:latin typeface="Century Gothic" panose="020B0502020202020204" pitchFamily="34" charset="0"/>
              </a:rPr>
              <a:t> – Need to coordinate </a:t>
            </a:r>
            <a:r>
              <a:rPr lang="en-US" sz="1800" dirty="0">
                <a:solidFill>
                  <a:schemeClr val="tx1"/>
                </a:solidFill>
                <a:latin typeface="Century Gothic" panose="020B0502020202020204" pitchFamily="34" charset="0"/>
              </a:rPr>
              <a:t>with Principal</a:t>
            </a:r>
            <a:br>
              <a:rPr lang="en-US" sz="1800" dirty="0">
                <a:solidFill>
                  <a:schemeClr val="tx1"/>
                </a:solidFill>
                <a:latin typeface="Century Gothic" panose="020B0502020202020204" pitchFamily="34" charset="0"/>
              </a:rPr>
            </a:br>
            <a:endParaRPr lang="en-US" sz="1800" dirty="0">
              <a:solidFill>
                <a:schemeClr val="tx1"/>
              </a:solidFill>
              <a:latin typeface="Century Gothic" panose="020B0502020202020204" pitchFamily="34" charset="0"/>
            </a:endParaRPr>
          </a:p>
          <a:p>
            <a:pPr indent="-320040">
              <a:buSzPts val="1440"/>
              <a:buChar char="▶"/>
            </a:pPr>
            <a:r>
              <a:rPr lang="en-US" sz="1800" b="1" dirty="0" smtClean="0">
                <a:solidFill>
                  <a:schemeClr val="tx1"/>
                </a:solidFill>
                <a:latin typeface="Century Gothic" panose="020B0502020202020204" pitchFamily="34" charset="0"/>
              </a:rPr>
              <a:t>Principals</a:t>
            </a:r>
            <a:r>
              <a:rPr lang="en-US" sz="1800" dirty="0" smtClean="0">
                <a:solidFill>
                  <a:schemeClr val="tx1"/>
                </a:solidFill>
                <a:latin typeface="Century Gothic" panose="020B0502020202020204" pitchFamily="34" charset="0"/>
              </a:rPr>
              <a:t> – Need to coordinate </a:t>
            </a:r>
            <a:r>
              <a:rPr lang="en-US" sz="1800" dirty="0">
                <a:solidFill>
                  <a:schemeClr val="tx1"/>
                </a:solidFill>
                <a:latin typeface="Century Gothic" panose="020B0502020202020204" pitchFamily="34" charset="0"/>
              </a:rPr>
              <a:t>with ILD</a:t>
            </a:r>
            <a:br>
              <a:rPr lang="en-US" sz="1800" dirty="0">
                <a:solidFill>
                  <a:schemeClr val="tx1"/>
                </a:solidFill>
                <a:latin typeface="Century Gothic" panose="020B0502020202020204" pitchFamily="34" charset="0"/>
              </a:rPr>
            </a:br>
            <a:endParaRPr lang="en-US" sz="1800" dirty="0">
              <a:solidFill>
                <a:schemeClr val="tx1"/>
              </a:solidFill>
              <a:latin typeface="Century Gothic" panose="020B0502020202020204" pitchFamily="34" charset="0"/>
            </a:endParaRPr>
          </a:p>
          <a:p>
            <a:pPr indent="-320040">
              <a:buSzPts val="1440"/>
              <a:buChar char="▶"/>
            </a:pPr>
            <a:r>
              <a:rPr lang="en-US" sz="1800" b="1" dirty="0" smtClean="0">
                <a:solidFill>
                  <a:schemeClr val="tx1"/>
                </a:solidFill>
                <a:latin typeface="Century Gothic" panose="020B0502020202020204" pitchFamily="34" charset="0"/>
              </a:rPr>
              <a:t>ILDs</a:t>
            </a:r>
            <a:r>
              <a:rPr lang="en-US" sz="1800" dirty="0" smtClean="0">
                <a:solidFill>
                  <a:schemeClr val="tx1"/>
                </a:solidFill>
                <a:latin typeface="Century Gothic" panose="020B0502020202020204" pitchFamily="34" charset="0"/>
              </a:rPr>
              <a:t> – Need to </a:t>
            </a:r>
            <a:r>
              <a:rPr lang="en-US" sz="1800" dirty="0">
                <a:solidFill>
                  <a:schemeClr val="tx1"/>
                </a:solidFill>
                <a:latin typeface="Century Gothic" panose="020B0502020202020204" pitchFamily="34" charset="0"/>
              </a:rPr>
              <a:t>coordinate with appropriate </a:t>
            </a:r>
            <a:r>
              <a:rPr lang="en-US" sz="1800" dirty="0" smtClean="0">
                <a:solidFill>
                  <a:schemeClr val="tx1"/>
                </a:solidFill>
                <a:latin typeface="Century Gothic" panose="020B0502020202020204" pitchFamily="34" charset="0"/>
              </a:rPr>
              <a:t>Director/ </a:t>
            </a:r>
            <a:r>
              <a:rPr lang="en-US" sz="1800" dirty="0">
                <a:solidFill>
                  <a:schemeClr val="tx1"/>
                </a:solidFill>
                <a:latin typeface="Century Gothic" panose="020B0502020202020204" pitchFamily="34" charset="0"/>
              </a:rPr>
              <a:t>Administrator</a:t>
            </a:r>
          </a:p>
        </p:txBody>
      </p:sp>
      <p:pic>
        <p:nvPicPr>
          <p:cNvPr id="7" name="Google Shape;342;p12"/>
          <p:cNvPicPr/>
          <p:nvPr/>
        </p:nvPicPr>
        <p:blipFill>
          <a:blip r:embed="rId3">
            <a:alphaModFix/>
          </a:blip>
          <a:stretch>
            <a:fillRect/>
          </a:stretch>
        </p:blipFill>
        <p:spPr>
          <a:xfrm>
            <a:off x="0" y="19295"/>
            <a:ext cx="1298864" cy="1108587"/>
          </a:xfrm>
          <a:prstGeom prst="rect">
            <a:avLst/>
          </a:prstGeom>
          <a:noFill/>
          <a:ln>
            <a:noFill/>
          </a:ln>
        </p:spPr>
      </p:pic>
    </p:spTree>
    <p:extLst>
      <p:ext uri="{BB962C8B-B14F-4D97-AF65-F5344CB8AC3E}">
        <p14:creationId xmlns:p14="http://schemas.microsoft.com/office/powerpoint/2010/main" val="211899703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603"/>
        <p:cNvGrpSpPr/>
        <p:nvPr/>
      </p:nvGrpSpPr>
      <p:grpSpPr>
        <a:xfrm>
          <a:off x="0" y="0"/>
          <a:ext cx="0" cy="0"/>
          <a:chOff x="0" y="0"/>
          <a:chExt cx="0" cy="0"/>
        </a:xfrm>
      </p:grpSpPr>
      <p:sp>
        <p:nvSpPr>
          <p:cNvPr id="604" name="Google Shape;604;p41"/>
          <p:cNvSpPr txBox="1"/>
          <p:nvPr/>
        </p:nvSpPr>
        <p:spPr>
          <a:xfrm>
            <a:off x="16681609" y="4445101"/>
            <a:ext cx="548700" cy="393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s" sz="1300">
                <a:solidFill>
                  <a:srgbClr val="FFFFFF"/>
                </a:solidFill>
                <a:latin typeface="Quicksand Light"/>
                <a:ea typeface="Quicksand Light"/>
                <a:cs typeface="Quicksand Light"/>
                <a:sym typeface="Quicksand Light"/>
              </a:rPr>
              <a:t>43</a:t>
            </a:fld>
            <a:endParaRPr sz="1300" dirty="0">
              <a:solidFill>
                <a:srgbClr val="FFFFFF"/>
              </a:solidFill>
              <a:latin typeface="Quicksand Light"/>
              <a:ea typeface="Quicksand Light"/>
              <a:cs typeface="Quicksand Light"/>
              <a:sym typeface="Quicksand Light"/>
            </a:endParaRPr>
          </a:p>
        </p:txBody>
      </p:sp>
      <p:sp>
        <p:nvSpPr>
          <p:cNvPr id="615" name="Google Shape;615;p41"/>
          <p:cNvSpPr txBox="1">
            <a:spLocks noGrp="1"/>
          </p:cNvSpPr>
          <p:nvPr>
            <p:ph type="title"/>
          </p:nvPr>
        </p:nvSpPr>
        <p:spPr>
          <a:xfrm>
            <a:off x="2122200" y="0"/>
            <a:ext cx="4899600" cy="948018"/>
          </a:xfrm>
          <a:prstGeom prst="rect">
            <a:avLst/>
          </a:prstGeom>
        </p:spPr>
        <p:txBody>
          <a:bodyPr spcFirstLastPara="1" wrap="square" lIns="91425" tIns="91425" rIns="91425" bIns="91425" anchor="t" anchorCtr="0">
            <a:noAutofit/>
          </a:bodyPr>
          <a:lstStyle/>
          <a:p>
            <a:pPr algn="ctr"/>
            <a:r>
              <a:rPr lang="en-US" sz="2400" b="1" dirty="0">
                <a:solidFill>
                  <a:schemeClr val="tx1"/>
                </a:solidFill>
                <a:latin typeface="Century Gothic" panose="020B0502020202020204" pitchFamily="34" charset="0"/>
              </a:rPr>
              <a:t>Student Activity </a:t>
            </a:r>
            <a:r>
              <a:rPr lang="en-US" sz="2400" b="1" dirty="0" smtClean="0">
                <a:solidFill>
                  <a:schemeClr val="tx1"/>
                </a:solidFill>
                <a:latin typeface="Century Gothic" panose="020B0502020202020204" pitchFamily="34" charset="0"/>
              </a:rPr>
              <a:t>Fund</a:t>
            </a:r>
            <a:r>
              <a:rPr lang="en-US" sz="2400" b="1" dirty="0">
                <a:solidFill>
                  <a:schemeClr val="tx1"/>
                </a:solidFill>
                <a:latin typeface="Century Gothic" panose="020B0502020202020204" pitchFamily="34" charset="0"/>
              </a:rPr>
              <a:t/>
            </a:r>
            <a:br>
              <a:rPr lang="en-US" sz="2400" b="1" dirty="0">
                <a:solidFill>
                  <a:schemeClr val="tx1"/>
                </a:solidFill>
                <a:latin typeface="Century Gothic" panose="020B0502020202020204" pitchFamily="34" charset="0"/>
              </a:rPr>
            </a:br>
            <a:r>
              <a:rPr lang="en-US" sz="2400" dirty="0" smtClean="0">
                <a:solidFill>
                  <a:schemeClr val="tx1"/>
                </a:solidFill>
                <a:latin typeface="Century Gothic" panose="020B0502020202020204" pitchFamily="34" charset="0"/>
                <a:ea typeface="Montserrat Light"/>
                <a:cs typeface="Montserrat Light"/>
                <a:sym typeface="Montserrat Light"/>
              </a:rPr>
              <a:t>Intent to Apply</a:t>
            </a:r>
            <a:r>
              <a:rPr lang="en-US" b="0" dirty="0">
                <a:solidFill>
                  <a:srgbClr val="434343"/>
                </a:solidFill>
                <a:latin typeface="Century Gothic" panose="020B0502020202020204" pitchFamily="34" charset="0"/>
                <a:ea typeface="Montserrat Light"/>
                <a:cs typeface="Montserrat Light"/>
                <a:sym typeface="Montserrat Light"/>
              </a:rPr>
              <a:t/>
            </a:r>
            <a:br>
              <a:rPr lang="en-US" b="0" dirty="0">
                <a:solidFill>
                  <a:srgbClr val="434343"/>
                </a:solidFill>
                <a:latin typeface="Century Gothic" panose="020B0502020202020204" pitchFamily="34" charset="0"/>
                <a:ea typeface="Montserrat Light"/>
                <a:cs typeface="Montserrat Light"/>
                <a:sym typeface="Montserrat Light"/>
              </a:rPr>
            </a:br>
            <a:r>
              <a:rPr lang="en-US" b="0" dirty="0" smtClean="0">
                <a:solidFill>
                  <a:srgbClr val="434343"/>
                </a:solidFill>
                <a:latin typeface="Montserrat Light"/>
                <a:ea typeface="Montserrat Light"/>
                <a:cs typeface="Montserrat Light"/>
                <a:sym typeface="Montserrat Light"/>
              </a:rPr>
              <a:t/>
            </a:r>
            <a:br>
              <a:rPr lang="en-US" b="0" dirty="0" smtClean="0">
                <a:solidFill>
                  <a:srgbClr val="434343"/>
                </a:solidFill>
                <a:latin typeface="Montserrat Light"/>
                <a:ea typeface="Montserrat Light"/>
                <a:cs typeface="Montserrat Light"/>
                <a:sym typeface="Montserrat Light"/>
              </a:rPr>
            </a:br>
            <a:endParaRPr b="0" dirty="0">
              <a:solidFill>
                <a:srgbClr val="434343"/>
              </a:solidFill>
              <a:latin typeface="Montserrat Light"/>
              <a:ea typeface="Montserrat Light"/>
              <a:cs typeface="Montserrat Light"/>
              <a:sym typeface="Montserrat Light"/>
            </a:endParaRPr>
          </a:p>
        </p:txBody>
      </p:sp>
      <p:sp>
        <p:nvSpPr>
          <p:cNvPr id="614" name="Google Shape;614;p41"/>
          <p:cNvSpPr txBox="1">
            <a:spLocks noGrp="1"/>
          </p:cNvSpPr>
          <p:nvPr>
            <p:ph type="sldNum" idx="12"/>
          </p:nvPr>
        </p:nvSpPr>
        <p:spPr>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fld id="{00000000-1234-1234-1234-123412341234}" type="slidenum">
              <a:rPr lang="es" sz="800">
                <a:solidFill>
                  <a:srgbClr val="3E516C"/>
                </a:solidFill>
                <a:latin typeface="Cabin"/>
                <a:ea typeface="Cabin"/>
                <a:cs typeface="Cabin"/>
                <a:sym typeface="Cabin"/>
              </a:rPr>
              <a:t>43</a:t>
            </a:fld>
            <a:endParaRPr sz="800" dirty="0">
              <a:solidFill>
                <a:srgbClr val="3E516C"/>
              </a:solidFill>
              <a:latin typeface="Cabin"/>
              <a:ea typeface="Cabin"/>
              <a:cs typeface="Cabin"/>
              <a:sym typeface="Cabin"/>
            </a:endParaRPr>
          </a:p>
        </p:txBody>
      </p:sp>
      <p:sp>
        <p:nvSpPr>
          <p:cNvPr id="10" name="Content Placeholder 2"/>
          <p:cNvSpPr txBox="1">
            <a:spLocks/>
          </p:cNvSpPr>
          <p:nvPr/>
        </p:nvSpPr>
        <p:spPr>
          <a:xfrm>
            <a:off x="954740" y="1358153"/>
            <a:ext cx="3852583" cy="3594847"/>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17500" algn="l" rtl="0">
              <a:lnSpc>
                <a:spcPct val="100000"/>
              </a:lnSpc>
              <a:spcBef>
                <a:spcPts val="0"/>
              </a:spcBef>
              <a:spcAft>
                <a:spcPts val="0"/>
              </a:spcAft>
              <a:buClr>
                <a:srgbClr val="E9AA1B"/>
              </a:buClr>
              <a:buSzPts val="1400"/>
              <a:buFont typeface="Cabin"/>
              <a:buChar char="⏷"/>
              <a:defRPr sz="1400" b="0" i="0" u="none" strike="noStrike" cap="none">
                <a:solidFill>
                  <a:srgbClr val="999999"/>
                </a:solidFill>
                <a:latin typeface="Cabin"/>
                <a:ea typeface="Cabin"/>
                <a:cs typeface="Cabin"/>
                <a:sym typeface="Cabin"/>
              </a:defRPr>
            </a:lvl1pPr>
            <a:lvl2pPr marL="914400" marR="0" lvl="1" indent="-317500" algn="l" rtl="0">
              <a:lnSpc>
                <a:spcPct val="100000"/>
              </a:lnSpc>
              <a:spcBef>
                <a:spcPts val="0"/>
              </a:spcBef>
              <a:spcAft>
                <a:spcPts val="0"/>
              </a:spcAft>
              <a:buClr>
                <a:srgbClr val="E9AA1B"/>
              </a:buClr>
              <a:buSzPts val="1400"/>
              <a:buFont typeface="Cabin"/>
              <a:buChar char="⏷"/>
              <a:defRPr sz="1400" b="0" i="0" u="none" strike="noStrike" cap="none">
                <a:solidFill>
                  <a:srgbClr val="999999"/>
                </a:solidFill>
                <a:latin typeface="Cabin"/>
                <a:ea typeface="Cabin"/>
                <a:cs typeface="Cabin"/>
                <a:sym typeface="Cabin"/>
              </a:defRPr>
            </a:lvl2pPr>
            <a:lvl3pPr marL="1371600" marR="0" lvl="2" indent="-317500" algn="l" rtl="0">
              <a:lnSpc>
                <a:spcPct val="100000"/>
              </a:lnSpc>
              <a:spcBef>
                <a:spcPts val="0"/>
              </a:spcBef>
              <a:spcAft>
                <a:spcPts val="0"/>
              </a:spcAft>
              <a:buClr>
                <a:srgbClr val="E9AA1B"/>
              </a:buClr>
              <a:buSzPts val="1400"/>
              <a:buFont typeface="Cabin"/>
              <a:buChar char="⏷"/>
              <a:defRPr sz="1400" b="0" i="0" u="none" strike="noStrike" cap="none">
                <a:solidFill>
                  <a:srgbClr val="999999"/>
                </a:solidFill>
                <a:latin typeface="Cabin"/>
                <a:ea typeface="Cabin"/>
                <a:cs typeface="Cabin"/>
                <a:sym typeface="Cabin"/>
              </a:defRPr>
            </a:lvl3pPr>
            <a:lvl4pPr marL="1828800" marR="0" lvl="3" indent="-317500" algn="l" rtl="0">
              <a:lnSpc>
                <a:spcPct val="100000"/>
              </a:lnSpc>
              <a:spcBef>
                <a:spcPts val="0"/>
              </a:spcBef>
              <a:spcAft>
                <a:spcPts val="0"/>
              </a:spcAft>
              <a:buClr>
                <a:srgbClr val="E9AA1B"/>
              </a:buClr>
              <a:buSzPts val="1400"/>
              <a:buFont typeface="Cabin"/>
              <a:buChar char="⏷"/>
              <a:defRPr sz="1400" b="0" i="0" u="none" strike="noStrike" cap="none">
                <a:solidFill>
                  <a:srgbClr val="999999"/>
                </a:solidFill>
                <a:latin typeface="Cabin"/>
                <a:ea typeface="Cabin"/>
                <a:cs typeface="Cabin"/>
                <a:sym typeface="Cabin"/>
              </a:defRPr>
            </a:lvl4pPr>
            <a:lvl5pPr marL="2286000" marR="0" lvl="4" indent="-317500" algn="l" rtl="0">
              <a:lnSpc>
                <a:spcPct val="100000"/>
              </a:lnSpc>
              <a:spcBef>
                <a:spcPts val="0"/>
              </a:spcBef>
              <a:spcAft>
                <a:spcPts val="0"/>
              </a:spcAft>
              <a:buClr>
                <a:srgbClr val="E9AA1B"/>
              </a:buClr>
              <a:buSzPts val="1400"/>
              <a:buFont typeface="Cabin"/>
              <a:buChar char="⏷"/>
              <a:defRPr sz="1400" b="0" i="0" u="none" strike="noStrike" cap="none">
                <a:solidFill>
                  <a:srgbClr val="999999"/>
                </a:solidFill>
                <a:latin typeface="Cabin"/>
                <a:ea typeface="Cabin"/>
                <a:cs typeface="Cabin"/>
                <a:sym typeface="Cabin"/>
              </a:defRPr>
            </a:lvl5pPr>
            <a:lvl6pPr marL="2743200" marR="0" lvl="5" indent="-317500" algn="l" rtl="0">
              <a:lnSpc>
                <a:spcPct val="100000"/>
              </a:lnSpc>
              <a:spcBef>
                <a:spcPts val="0"/>
              </a:spcBef>
              <a:spcAft>
                <a:spcPts val="0"/>
              </a:spcAft>
              <a:buClr>
                <a:srgbClr val="E9AA1B"/>
              </a:buClr>
              <a:buSzPts val="1400"/>
              <a:buFont typeface="Cabin"/>
              <a:buChar char="⏷"/>
              <a:defRPr sz="1400" b="0" i="0" u="none" strike="noStrike" cap="none">
                <a:solidFill>
                  <a:srgbClr val="999999"/>
                </a:solidFill>
                <a:latin typeface="Cabin"/>
                <a:ea typeface="Cabin"/>
                <a:cs typeface="Cabin"/>
                <a:sym typeface="Cabin"/>
              </a:defRPr>
            </a:lvl6pPr>
            <a:lvl7pPr marL="3200400" marR="0" lvl="6" indent="-317500" algn="l" rtl="0">
              <a:lnSpc>
                <a:spcPct val="100000"/>
              </a:lnSpc>
              <a:spcBef>
                <a:spcPts val="0"/>
              </a:spcBef>
              <a:spcAft>
                <a:spcPts val="0"/>
              </a:spcAft>
              <a:buClr>
                <a:srgbClr val="999999"/>
              </a:buClr>
              <a:buSzPts val="1400"/>
              <a:buFont typeface="Cabin"/>
              <a:buChar char="⏷"/>
              <a:defRPr sz="1400" b="0" i="0" u="none" strike="noStrike" cap="none">
                <a:solidFill>
                  <a:srgbClr val="999999"/>
                </a:solidFill>
                <a:latin typeface="Cabin"/>
                <a:ea typeface="Cabin"/>
                <a:cs typeface="Cabin"/>
                <a:sym typeface="Cabin"/>
              </a:defRPr>
            </a:lvl7pPr>
            <a:lvl8pPr marL="3657600" marR="0" lvl="7" indent="-317500" algn="l" rtl="0">
              <a:lnSpc>
                <a:spcPct val="100000"/>
              </a:lnSpc>
              <a:spcBef>
                <a:spcPts val="0"/>
              </a:spcBef>
              <a:spcAft>
                <a:spcPts val="0"/>
              </a:spcAft>
              <a:buClr>
                <a:srgbClr val="999999"/>
              </a:buClr>
              <a:buSzPts val="1400"/>
              <a:buFont typeface="Cabin"/>
              <a:buChar char="⏷"/>
              <a:defRPr sz="1400" b="0" i="0" u="none" strike="noStrike" cap="none">
                <a:solidFill>
                  <a:srgbClr val="999999"/>
                </a:solidFill>
                <a:latin typeface="Cabin"/>
                <a:ea typeface="Cabin"/>
                <a:cs typeface="Cabin"/>
                <a:sym typeface="Cabin"/>
              </a:defRPr>
            </a:lvl8pPr>
            <a:lvl9pPr marL="4114800" marR="0" lvl="8" indent="-317500" algn="l" rtl="0">
              <a:lnSpc>
                <a:spcPct val="100000"/>
              </a:lnSpc>
              <a:spcBef>
                <a:spcPts val="0"/>
              </a:spcBef>
              <a:spcAft>
                <a:spcPts val="0"/>
              </a:spcAft>
              <a:buClr>
                <a:srgbClr val="999999"/>
              </a:buClr>
              <a:buSzPts val="1400"/>
              <a:buFont typeface="Cabin"/>
              <a:buChar char="⏷"/>
              <a:defRPr sz="1400" b="0" i="0" u="none" strike="noStrike" cap="none">
                <a:solidFill>
                  <a:srgbClr val="999999"/>
                </a:solidFill>
                <a:latin typeface="Cabin"/>
                <a:ea typeface="Cabin"/>
                <a:cs typeface="Cabin"/>
                <a:sym typeface="Cabin"/>
              </a:defRPr>
            </a:lvl9pPr>
          </a:lstStyle>
          <a:p>
            <a:pPr indent="-320040">
              <a:buSzPts val="1440"/>
              <a:buChar char="▶"/>
            </a:pPr>
            <a:r>
              <a:rPr lang="en-US" sz="1600" dirty="0">
                <a:solidFill>
                  <a:schemeClr val="tx1"/>
                </a:solidFill>
                <a:latin typeface="Century Gothic" panose="020B0502020202020204" pitchFamily="34" charset="0"/>
              </a:rPr>
              <a:t>Please submit prior to applying for any grants or having a 3rd party apply on your behalf.</a:t>
            </a:r>
          </a:p>
          <a:p>
            <a:pPr indent="0">
              <a:buNone/>
            </a:pPr>
            <a:endParaRPr lang="en-US" sz="1600" dirty="0">
              <a:solidFill>
                <a:schemeClr val="tx1"/>
              </a:solidFill>
              <a:latin typeface="Century Gothic" panose="020B0502020202020204" pitchFamily="34" charset="0"/>
            </a:endParaRPr>
          </a:p>
          <a:p>
            <a:pPr indent="-320040">
              <a:buSzPts val="1440"/>
              <a:buChar char="▶"/>
            </a:pPr>
            <a:r>
              <a:rPr lang="en-US" sz="1600" dirty="0">
                <a:solidFill>
                  <a:schemeClr val="tx1"/>
                </a:solidFill>
                <a:latin typeface="Century Gothic" panose="020B0502020202020204" pitchFamily="34" charset="0"/>
              </a:rPr>
              <a:t>Allows for the collection of necessary District-level approvals.</a:t>
            </a:r>
            <a:br>
              <a:rPr lang="en-US" sz="1600" dirty="0">
                <a:solidFill>
                  <a:schemeClr val="tx1"/>
                </a:solidFill>
                <a:latin typeface="Century Gothic" panose="020B0502020202020204" pitchFamily="34" charset="0"/>
              </a:rPr>
            </a:br>
            <a:endParaRPr lang="en-US" sz="1600" dirty="0">
              <a:solidFill>
                <a:schemeClr val="tx1"/>
              </a:solidFill>
              <a:latin typeface="Century Gothic" panose="020B0502020202020204" pitchFamily="34" charset="0"/>
            </a:endParaRPr>
          </a:p>
          <a:p>
            <a:pPr indent="-320040">
              <a:buSzPts val="1440"/>
              <a:buChar char="▶"/>
            </a:pPr>
            <a:r>
              <a:rPr lang="en-US" sz="1600" dirty="0">
                <a:solidFill>
                  <a:schemeClr val="tx1"/>
                </a:solidFill>
                <a:latin typeface="Century Gothic" panose="020B0502020202020204" pitchFamily="34" charset="0"/>
              </a:rPr>
              <a:t>Complete basic information </a:t>
            </a:r>
            <a:r>
              <a:rPr lang="en-US" sz="1600" dirty="0" smtClean="0">
                <a:solidFill>
                  <a:schemeClr val="tx1"/>
                </a:solidFill>
                <a:latin typeface="Century Gothic" panose="020B0502020202020204" pitchFamily="34" charset="0"/>
              </a:rPr>
              <a:t>–funder</a:t>
            </a:r>
            <a:r>
              <a:rPr lang="en-US" sz="1600" dirty="0">
                <a:solidFill>
                  <a:schemeClr val="tx1"/>
                </a:solidFill>
                <a:latin typeface="Century Gothic" panose="020B0502020202020204" pitchFamily="34" charset="0"/>
              </a:rPr>
              <a:t>, amount being requested, district match, project description.</a:t>
            </a:r>
          </a:p>
        </p:txBody>
      </p:sp>
      <p:pic>
        <p:nvPicPr>
          <p:cNvPr id="7" name="Google Shape;446;p62"/>
          <p:cNvPicPr preferRelativeResize="0"/>
          <p:nvPr/>
        </p:nvPicPr>
        <p:blipFill>
          <a:blip r:embed="rId3">
            <a:alphaModFix/>
          </a:blip>
          <a:stretch>
            <a:fillRect/>
          </a:stretch>
        </p:blipFill>
        <p:spPr>
          <a:xfrm>
            <a:off x="5331759" y="1358153"/>
            <a:ext cx="3765176" cy="2776818"/>
          </a:xfrm>
          <a:prstGeom prst="rect">
            <a:avLst/>
          </a:prstGeom>
          <a:noFill/>
          <a:ln>
            <a:noFill/>
          </a:ln>
        </p:spPr>
      </p:pic>
      <p:pic>
        <p:nvPicPr>
          <p:cNvPr id="11" name="Google Shape;342;p12"/>
          <p:cNvPicPr/>
          <p:nvPr/>
        </p:nvPicPr>
        <p:blipFill>
          <a:blip r:embed="rId4">
            <a:alphaModFix/>
          </a:blip>
          <a:stretch>
            <a:fillRect/>
          </a:stretch>
        </p:blipFill>
        <p:spPr>
          <a:xfrm>
            <a:off x="0" y="19295"/>
            <a:ext cx="1298864" cy="1108587"/>
          </a:xfrm>
          <a:prstGeom prst="rect">
            <a:avLst/>
          </a:prstGeom>
          <a:noFill/>
          <a:ln>
            <a:noFill/>
          </a:ln>
        </p:spPr>
      </p:pic>
    </p:spTree>
    <p:extLst>
      <p:ext uri="{BB962C8B-B14F-4D97-AF65-F5344CB8AC3E}">
        <p14:creationId xmlns:p14="http://schemas.microsoft.com/office/powerpoint/2010/main" val="314528096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603"/>
        <p:cNvGrpSpPr/>
        <p:nvPr/>
      </p:nvGrpSpPr>
      <p:grpSpPr>
        <a:xfrm>
          <a:off x="0" y="0"/>
          <a:ext cx="0" cy="0"/>
          <a:chOff x="0" y="0"/>
          <a:chExt cx="0" cy="0"/>
        </a:xfrm>
      </p:grpSpPr>
      <p:sp>
        <p:nvSpPr>
          <p:cNvPr id="604" name="Google Shape;604;p41"/>
          <p:cNvSpPr txBox="1"/>
          <p:nvPr/>
        </p:nvSpPr>
        <p:spPr>
          <a:xfrm>
            <a:off x="16681609" y="4445101"/>
            <a:ext cx="548700" cy="393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s" sz="1300">
                <a:solidFill>
                  <a:srgbClr val="FFFFFF"/>
                </a:solidFill>
                <a:latin typeface="Quicksand Light"/>
                <a:ea typeface="Quicksand Light"/>
                <a:cs typeface="Quicksand Light"/>
                <a:sym typeface="Quicksand Light"/>
              </a:rPr>
              <a:t>44</a:t>
            </a:fld>
            <a:endParaRPr sz="1300" dirty="0">
              <a:solidFill>
                <a:srgbClr val="FFFFFF"/>
              </a:solidFill>
              <a:latin typeface="Quicksand Light"/>
              <a:ea typeface="Quicksand Light"/>
              <a:cs typeface="Quicksand Light"/>
              <a:sym typeface="Quicksand Light"/>
            </a:endParaRPr>
          </a:p>
        </p:txBody>
      </p:sp>
      <p:sp>
        <p:nvSpPr>
          <p:cNvPr id="615" name="Google Shape;615;p41"/>
          <p:cNvSpPr txBox="1">
            <a:spLocks noGrp="1"/>
          </p:cNvSpPr>
          <p:nvPr>
            <p:ph type="title"/>
          </p:nvPr>
        </p:nvSpPr>
        <p:spPr>
          <a:xfrm>
            <a:off x="2122199" y="19296"/>
            <a:ext cx="5744330" cy="1108586"/>
          </a:xfrm>
          <a:prstGeom prst="rect">
            <a:avLst/>
          </a:prstGeom>
        </p:spPr>
        <p:txBody>
          <a:bodyPr spcFirstLastPara="1" wrap="square" lIns="91425" tIns="91425" rIns="91425" bIns="91425" anchor="t" anchorCtr="0">
            <a:noAutofit/>
          </a:bodyPr>
          <a:lstStyle/>
          <a:p>
            <a:pPr algn="ctr"/>
            <a:r>
              <a:rPr lang="en-US" sz="2400" b="1" dirty="0">
                <a:solidFill>
                  <a:schemeClr val="tx1"/>
                </a:solidFill>
                <a:latin typeface="Century Gothic" panose="020B0502020202020204" pitchFamily="34" charset="0"/>
              </a:rPr>
              <a:t>Student Activity </a:t>
            </a:r>
            <a:r>
              <a:rPr lang="en-US" sz="2400" b="1" dirty="0" smtClean="0">
                <a:solidFill>
                  <a:schemeClr val="tx1"/>
                </a:solidFill>
                <a:latin typeface="Century Gothic" panose="020B0502020202020204" pitchFamily="34" charset="0"/>
              </a:rPr>
              <a:t>Fund</a:t>
            </a:r>
            <a:r>
              <a:rPr lang="en-US" sz="2400" b="1" dirty="0">
                <a:solidFill>
                  <a:schemeClr val="tx1"/>
                </a:solidFill>
                <a:latin typeface="Century Gothic" panose="020B0502020202020204" pitchFamily="34" charset="0"/>
              </a:rPr>
              <a:t/>
            </a:r>
            <a:br>
              <a:rPr lang="en-US" sz="2400" b="1" dirty="0">
                <a:solidFill>
                  <a:schemeClr val="tx1"/>
                </a:solidFill>
                <a:latin typeface="Century Gothic" panose="020B0502020202020204" pitchFamily="34" charset="0"/>
              </a:rPr>
            </a:br>
            <a:r>
              <a:rPr lang="en-US" sz="2000" dirty="0" smtClean="0">
                <a:solidFill>
                  <a:schemeClr val="tx1"/>
                </a:solidFill>
                <a:latin typeface="Century Gothic" panose="020B0502020202020204" pitchFamily="34" charset="0"/>
              </a:rPr>
              <a:t>Contracts, Agreements, Memorandum of Understanding</a:t>
            </a:r>
            <a:r>
              <a:rPr lang="en-US" sz="2400" b="0" dirty="0">
                <a:solidFill>
                  <a:srgbClr val="434343"/>
                </a:solidFill>
                <a:latin typeface="Century Gothic" panose="020B0502020202020204" pitchFamily="34" charset="0"/>
                <a:ea typeface="Montserrat Light"/>
                <a:cs typeface="Montserrat Light"/>
                <a:sym typeface="Montserrat Light"/>
              </a:rPr>
              <a:t/>
            </a:r>
            <a:br>
              <a:rPr lang="en-US" sz="2400" b="0" dirty="0">
                <a:solidFill>
                  <a:srgbClr val="434343"/>
                </a:solidFill>
                <a:latin typeface="Century Gothic" panose="020B0502020202020204" pitchFamily="34" charset="0"/>
                <a:ea typeface="Montserrat Light"/>
                <a:cs typeface="Montserrat Light"/>
                <a:sym typeface="Montserrat Light"/>
              </a:rPr>
            </a:br>
            <a:r>
              <a:rPr lang="en-US" sz="2400" b="0" dirty="0" smtClean="0">
                <a:solidFill>
                  <a:srgbClr val="434343"/>
                </a:solidFill>
                <a:latin typeface="Montserrat Light"/>
                <a:ea typeface="Montserrat Light"/>
                <a:cs typeface="Montserrat Light"/>
                <a:sym typeface="Montserrat Light"/>
              </a:rPr>
              <a:t/>
            </a:r>
            <a:br>
              <a:rPr lang="en-US" sz="2400" b="0" dirty="0" smtClean="0">
                <a:solidFill>
                  <a:srgbClr val="434343"/>
                </a:solidFill>
                <a:latin typeface="Montserrat Light"/>
                <a:ea typeface="Montserrat Light"/>
                <a:cs typeface="Montserrat Light"/>
                <a:sym typeface="Montserrat Light"/>
              </a:rPr>
            </a:br>
            <a:endParaRPr sz="2400" b="0" dirty="0">
              <a:solidFill>
                <a:srgbClr val="434343"/>
              </a:solidFill>
              <a:latin typeface="Montserrat Light"/>
              <a:ea typeface="Montserrat Light"/>
              <a:cs typeface="Montserrat Light"/>
              <a:sym typeface="Montserrat Light"/>
            </a:endParaRPr>
          </a:p>
        </p:txBody>
      </p:sp>
      <p:sp>
        <p:nvSpPr>
          <p:cNvPr id="614" name="Google Shape;614;p41"/>
          <p:cNvSpPr txBox="1">
            <a:spLocks noGrp="1"/>
          </p:cNvSpPr>
          <p:nvPr>
            <p:ph type="sldNum" idx="12"/>
          </p:nvPr>
        </p:nvSpPr>
        <p:spPr>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fld id="{00000000-1234-1234-1234-123412341234}" type="slidenum">
              <a:rPr lang="es" sz="800">
                <a:solidFill>
                  <a:srgbClr val="3E516C"/>
                </a:solidFill>
                <a:latin typeface="Cabin"/>
                <a:ea typeface="Cabin"/>
                <a:cs typeface="Cabin"/>
                <a:sym typeface="Cabin"/>
              </a:rPr>
              <a:t>44</a:t>
            </a:fld>
            <a:endParaRPr sz="800" dirty="0">
              <a:solidFill>
                <a:srgbClr val="3E516C"/>
              </a:solidFill>
              <a:latin typeface="Cabin"/>
              <a:ea typeface="Cabin"/>
              <a:cs typeface="Cabin"/>
              <a:sym typeface="Cabin"/>
            </a:endParaRPr>
          </a:p>
        </p:txBody>
      </p:sp>
      <p:sp>
        <p:nvSpPr>
          <p:cNvPr id="10" name="Content Placeholder 2"/>
          <p:cNvSpPr txBox="1">
            <a:spLocks/>
          </p:cNvSpPr>
          <p:nvPr/>
        </p:nvSpPr>
        <p:spPr>
          <a:xfrm>
            <a:off x="1298864" y="1349829"/>
            <a:ext cx="7473660" cy="1971595"/>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17500" algn="l" rtl="0">
              <a:lnSpc>
                <a:spcPct val="100000"/>
              </a:lnSpc>
              <a:spcBef>
                <a:spcPts val="0"/>
              </a:spcBef>
              <a:spcAft>
                <a:spcPts val="0"/>
              </a:spcAft>
              <a:buClr>
                <a:srgbClr val="E9AA1B"/>
              </a:buClr>
              <a:buSzPts val="1400"/>
              <a:buFont typeface="Cabin"/>
              <a:buChar char="⏷"/>
              <a:defRPr sz="1400" b="0" i="0" u="none" strike="noStrike" cap="none">
                <a:solidFill>
                  <a:srgbClr val="999999"/>
                </a:solidFill>
                <a:latin typeface="Cabin"/>
                <a:ea typeface="Cabin"/>
                <a:cs typeface="Cabin"/>
                <a:sym typeface="Cabin"/>
              </a:defRPr>
            </a:lvl1pPr>
            <a:lvl2pPr marL="914400" marR="0" lvl="1" indent="-317500" algn="l" rtl="0">
              <a:lnSpc>
                <a:spcPct val="100000"/>
              </a:lnSpc>
              <a:spcBef>
                <a:spcPts val="0"/>
              </a:spcBef>
              <a:spcAft>
                <a:spcPts val="0"/>
              </a:spcAft>
              <a:buClr>
                <a:srgbClr val="E9AA1B"/>
              </a:buClr>
              <a:buSzPts val="1400"/>
              <a:buFont typeface="Cabin"/>
              <a:buChar char="⏷"/>
              <a:defRPr sz="1400" b="0" i="0" u="none" strike="noStrike" cap="none">
                <a:solidFill>
                  <a:srgbClr val="999999"/>
                </a:solidFill>
                <a:latin typeface="Cabin"/>
                <a:ea typeface="Cabin"/>
                <a:cs typeface="Cabin"/>
                <a:sym typeface="Cabin"/>
              </a:defRPr>
            </a:lvl2pPr>
            <a:lvl3pPr marL="1371600" marR="0" lvl="2" indent="-317500" algn="l" rtl="0">
              <a:lnSpc>
                <a:spcPct val="100000"/>
              </a:lnSpc>
              <a:spcBef>
                <a:spcPts val="0"/>
              </a:spcBef>
              <a:spcAft>
                <a:spcPts val="0"/>
              </a:spcAft>
              <a:buClr>
                <a:srgbClr val="E9AA1B"/>
              </a:buClr>
              <a:buSzPts val="1400"/>
              <a:buFont typeface="Cabin"/>
              <a:buChar char="⏷"/>
              <a:defRPr sz="1400" b="0" i="0" u="none" strike="noStrike" cap="none">
                <a:solidFill>
                  <a:srgbClr val="999999"/>
                </a:solidFill>
                <a:latin typeface="Cabin"/>
                <a:ea typeface="Cabin"/>
                <a:cs typeface="Cabin"/>
                <a:sym typeface="Cabin"/>
              </a:defRPr>
            </a:lvl3pPr>
            <a:lvl4pPr marL="1828800" marR="0" lvl="3" indent="-317500" algn="l" rtl="0">
              <a:lnSpc>
                <a:spcPct val="100000"/>
              </a:lnSpc>
              <a:spcBef>
                <a:spcPts val="0"/>
              </a:spcBef>
              <a:spcAft>
                <a:spcPts val="0"/>
              </a:spcAft>
              <a:buClr>
                <a:srgbClr val="E9AA1B"/>
              </a:buClr>
              <a:buSzPts val="1400"/>
              <a:buFont typeface="Cabin"/>
              <a:buChar char="⏷"/>
              <a:defRPr sz="1400" b="0" i="0" u="none" strike="noStrike" cap="none">
                <a:solidFill>
                  <a:srgbClr val="999999"/>
                </a:solidFill>
                <a:latin typeface="Cabin"/>
                <a:ea typeface="Cabin"/>
                <a:cs typeface="Cabin"/>
                <a:sym typeface="Cabin"/>
              </a:defRPr>
            </a:lvl4pPr>
            <a:lvl5pPr marL="2286000" marR="0" lvl="4" indent="-317500" algn="l" rtl="0">
              <a:lnSpc>
                <a:spcPct val="100000"/>
              </a:lnSpc>
              <a:spcBef>
                <a:spcPts val="0"/>
              </a:spcBef>
              <a:spcAft>
                <a:spcPts val="0"/>
              </a:spcAft>
              <a:buClr>
                <a:srgbClr val="E9AA1B"/>
              </a:buClr>
              <a:buSzPts val="1400"/>
              <a:buFont typeface="Cabin"/>
              <a:buChar char="⏷"/>
              <a:defRPr sz="1400" b="0" i="0" u="none" strike="noStrike" cap="none">
                <a:solidFill>
                  <a:srgbClr val="999999"/>
                </a:solidFill>
                <a:latin typeface="Cabin"/>
                <a:ea typeface="Cabin"/>
                <a:cs typeface="Cabin"/>
                <a:sym typeface="Cabin"/>
              </a:defRPr>
            </a:lvl5pPr>
            <a:lvl6pPr marL="2743200" marR="0" lvl="5" indent="-317500" algn="l" rtl="0">
              <a:lnSpc>
                <a:spcPct val="100000"/>
              </a:lnSpc>
              <a:spcBef>
                <a:spcPts val="0"/>
              </a:spcBef>
              <a:spcAft>
                <a:spcPts val="0"/>
              </a:spcAft>
              <a:buClr>
                <a:srgbClr val="E9AA1B"/>
              </a:buClr>
              <a:buSzPts val="1400"/>
              <a:buFont typeface="Cabin"/>
              <a:buChar char="⏷"/>
              <a:defRPr sz="1400" b="0" i="0" u="none" strike="noStrike" cap="none">
                <a:solidFill>
                  <a:srgbClr val="999999"/>
                </a:solidFill>
                <a:latin typeface="Cabin"/>
                <a:ea typeface="Cabin"/>
                <a:cs typeface="Cabin"/>
                <a:sym typeface="Cabin"/>
              </a:defRPr>
            </a:lvl6pPr>
            <a:lvl7pPr marL="3200400" marR="0" lvl="6" indent="-317500" algn="l" rtl="0">
              <a:lnSpc>
                <a:spcPct val="100000"/>
              </a:lnSpc>
              <a:spcBef>
                <a:spcPts val="0"/>
              </a:spcBef>
              <a:spcAft>
                <a:spcPts val="0"/>
              </a:spcAft>
              <a:buClr>
                <a:srgbClr val="999999"/>
              </a:buClr>
              <a:buSzPts val="1400"/>
              <a:buFont typeface="Cabin"/>
              <a:buChar char="⏷"/>
              <a:defRPr sz="1400" b="0" i="0" u="none" strike="noStrike" cap="none">
                <a:solidFill>
                  <a:srgbClr val="999999"/>
                </a:solidFill>
                <a:latin typeface="Cabin"/>
                <a:ea typeface="Cabin"/>
                <a:cs typeface="Cabin"/>
                <a:sym typeface="Cabin"/>
              </a:defRPr>
            </a:lvl7pPr>
            <a:lvl8pPr marL="3657600" marR="0" lvl="7" indent="-317500" algn="l" rtl="0">
              <a:lnSpc>
                <a:spcPct val="100000"/>
              </a:lnSpc>
              <a:spcBef>
                <a:spcPts val="0"/>
              </a:spcBef>
              <a:spcAft>
                <a:spcPts val="0"/>
              </a:spcAft>
              <a:buClr>
                <a:srgbClr val="999999"/>
              </a:buClr>
              <a:buSzPts val="1400"/>
              <a:buFont typeface="Cabin"/>
              <a:buChar char="⏷"/>
              <a:defRPr sz="1400" b="0" i="0" u="none" strike="noStrike" cap="none">
                <a:solidFill>
                  <a:srgbClr val="999999"/>
                </a:solidFill>
                <a:latin typeface="Cabin"/>
                <a:ea typeface="Cabin"/>
                <a:cs typeface="Cabin"/>
                <a:sym typeface="Cabin"/>
              </a:defRPr>
            </a:lvl8pPr>
            <a:lvl9pPr marL="4114800" marR="0" lvl="8" indent="-317500" algn="l" rtl="0">
              <a:lnSpc>
                <a:spcPct val="100000"/>
              </a:lnSpc>
              <a:spcBef>
                <a:spcPts val="0"/>
              </a:spcBef>
              <a:spcAft>
                <a:spcPts val="0"/>
              </a:spcAft>
              <a:buClr>
                <a:srgbClr val="999999"/>
              </a:buClr>
              <a:buSzPts val="1400"/>
              <a:buFont typeface="Cabin"/>
              <a:buChar char="⏷"/>
              <a:defRPr sz="1400" b="0" i="0" u="none" strike="noStrike" cap="none">
                <a:solidFill>
                  <a:srgbClr val="999999"/>
                </a:solidFill>
                <a:latin typeface="Cabin"/>
                <a:ea typeface="Cabin"/>
                <a:cs typeface="Cabin"/>
                <a:sym typeface="Cabin"/>
              </a:defRPr>
            </a:lvl9pPr>
          </a:lstStyle>
          <a:p>
            <a:pPr indent="-320040">
              <a:buSzPts val="1440"/>
              <a:buChar char="▶"/>
            </a:pPr>
            <a:r>
              <a:rPr lang="en-US" sz="1800" dirty="0">
                <a:solidFill>
                  <a:schemeClr val="tx1"/>
                </a:solidFill>
                <a:latin typeface="Century Gothic" panose="020B0502020202020204" pitchFamily="34" charset="0"/>
              </a:rPr>
              <a:t>Any grant-related contracts, agreements, or m</a:t>
            </a:r>
            <a:r>
              <a:rPr lang="en-US" sz="1800" dirty="0" smtClean="0">
                <a:solidFill>
                  <a:schemeClr val="tx1"/>
                </a:solidFill>
                <a:latin typeface="Century Gothic" panose="020B0502020202020204" pitchFamily="34" charset="0"/>
              </a:rPr>
              <a:t>emorandum of understanding (MOU) </a:t>
            </a:r>
            <a:r>
              <a:rPr lang="en-US" sz="1800" dirty="0">
                <a:solidFill>
                  <a:schemeClr val="tx1"/>
                </a:solidFill>
                <a:latin typeface="Century Gothic" panose="020B0502020202020204" pitchFamily="34" charset="0"/>
              </a:rPr>
              <a:t>must be reviewed by legal.</a:t>
            </a:r>
            <a:br>
              <a:rPr lang="en-US" sz="1800" dirty="0">
                <a:solidFill>
                  <a:schemeClr val="tx1"/>
                </a:solidFill>
                <a:latin typeface="Century Gothic" panose="020B0502020202020204" pitchFamily="34" charset="0"/>
              </a:rPr>
            </a:br>
            <a:endParaRPr lang="en-US" sz="1800" dirty="0">
              <a:solidFill>
                <a:schemeClr val="tx1"/>
              </a:solidFill>
              <a:latin typeface="Century Gothic" panose="020B0502020202020204" pitchFamily="34" charset="0"/>
            </a:endParaRPr>
          </a:p>
          <a:p>
            <a:pPr indent="-320040">
              <a:buSzPts val="1440"/>
              <a:buChar char="▶"/>
            </a:pPr>
            <a:r>
              <a:rPr lang="en-US" sz="1800" dirty="0">
                <a:solidFill>
                  <a:schemeClr val="tx1"/>
                </a:solidFill>
                <a:latin typeface="Century Gothic" panose="020B0502020202020204" pitchFamily="34" charset="0"/>
              </a:rPr>
              <a:t>Contracts, agreements, MOUs are to be signed at District-level by designated authorized representative.</a:t>
            </a:r>
          </a:p>
        </p:txBody>
      </p:sp>
      <p:pic>
        <p:nvPicPr>
          <p:cNvPr id="8" name="Google Shape;342;p12"/>
          <p:cNvPicPr/>
          <p:nvPr/>
        </p:nvPicPr>
        <p:blipFill>
          <a:blip r:embed="rId3">
            <a:alphaModFix/>
          </a:blip>
          <a:stretch>
            <a:fillRect/>
          </a:stretch>
        </p:blipFill>
        <p:spPr>
          <a:xfrm>
            <a:off x="0" y="19295"/>
            <a:ext cx="1298864" cy="1108587"/>
          </a:xfrm>
          <a:prstGeom prst="rect">
            <a:avLst/>
          </a:prstGeom>
          <a:noFill/>
          <a:ln>
            <a:noFill/>
          </a:ln>
        </p:spPr>
      </p:pic>
    </p:spTree>
    <p:extLst>
      <p:ext uri="{BB962C8B-B14F-4D97-AF65-F5344CB8AC3E}">
        <p14:creationId xmlns:p14="http://schemas.microsoft.com/office/powerpoint/2010/main" val="158778571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Shape 603"/>
        <p:cNvGrpSpPr/>
        <p:nvPr/>
      </p:nvGrpSpPr>
      <p:grpSpPr>
        <a:xfrm>
          <a:off x="0" y="0"/>
          <a:ext cx="0" cy="0"/>
          <a:chOff x="0" y="0"/>
          <a:chExt cx="0" cy="0"/>
        </a:xfrm>
      </p:grpSpPr>
      <p:sp>
        <p:nvSpPr>
          <p:cNvPr id="604" name="Google Shape;604;p41"/>
          <p:cNvSpPr txBox="1"/>
          <p:nvPr/>
        </p:nvSpPr>
        <p:spPr>
          <a:xfrm>
            <a:off x="16681609" y="4445101"/>
            <a:ext cx="548700" cy="393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s" sz="1300">
                <a:solidFill>
                  <a:srgbClr val="FFFFFF"/>
                </a:solidFill>
                <a:latin typeface="Quicksand Light"/>
                <a:ea typeface="Quicksand Light"/>
                <a:cs typeface="Quicksand Light"/>
                <a:sym typeface="Quicksand Light"/>
              </a:rPr>
              <a:t>45</a:t>
            </a:fld>
            <a:endParaRPr sz="1300" dirty="0">
              <a:solidFill>
                <a:srgbClr val="FFFFFF"/>
              </a:solidFill>
              <a:latin typeface="Quicksand Light"/>
              <a:ea typeface="Quicksand Light"/>
              <a:cs typeface="Quicksand Light"/>
              <a:sym typeface="Quicksand Light"/>
            </a:endParaRPr>
          </a:p>
        </p:txBody>
      </p:sp>
      <p:sp>
        <p:nvSpPr>
          <p:cNvPr id="615" name="Google Shape;615;p41"/>
          <p:cNvSpPr txBox="1">
            <a:spLocks noGrp="1"/>
          </p:cNvSpPr>
          <p:nvPr>
            <p:ph type="title"/>
          </p:nvPr>
        </p:nvSpPr>
        <p:spPr>
          <a:xfrm>
            <a:off x="2122199" y="19296"/>
            <a:ext cx="5744330" cy="1108586"/>
          </a:xfrm>
          <a:prstGeom prst="rect">
            <a:avLst/>
          </a:prstGeom>
        </p:spPr>
        <p:txBody>
          <a:bodyPr spcFirstLastPara="1" wrap="square" lIns="91425" tIns="91425" rIns="91425" bIns="91425" anchor="t" anchorCtr="0">
            <a:noAutofit/>
          </a:bodyPr>
          <a:lstStyle/>
          <a:p>
            <a:pPr algn="ctr"/>
            <a:r>
              <a:rPr lang="en-US" sz="2400" b="1" dirty="0">
                <a:solidFill>
                  <a:schemeClr val="tx1"/>
                </a:solidFill>
                <a:latin typeface="Century Gothic" panose="020B0502020202020204" pitchFamily="34" charset="0"/>
              </a:rPr>
              <a:t>Student Activity </a:t>
            </a:r>
            <a:r>
              <a:rPr lang="en-US" sz="2400" b="1" dirty="0" smtClean="0">
                <a:solidFill>
                  <a:schemeClr val="tx1"/>
                </a:solidFill>
                <a:latin typeface="Century Gothic" panose="020B0502020202020204" pitchFamily="34" charset="0"/>
              </a:rPr>
              <a:t>Fund</a:t>
            </a:r>
            <a:r>
              <a:rPr lang="en-US" sz="2400" b="1" dirty="0">
                <a:solidFill>
                  <a:schemeClr val="tx1"/>
                </a:solidFill>
                <a:latin typeface="Century Gothic" panose="020B0502020202020204" pitchFamily="34" charset="0"/>
              </a:rPr>
              <a:t/>
            </a:r>
            <a:br>
              <a:rPr lang="en-US" sz="2400" b="1" dirty="0">
                <a:solidFill>
                  <a:schemeClr val="tx1"/>
                </a:solidFill>
                <a:latin typeface="Century Gothic" panose="020B0502020202020204" pitchFamily="34" charset="0"/>
              </a:rPr>
            </a:br>
            <a:r>
              <a:rPr lang="en-US" sz="2000" dirty="0" smtClean="0">
                <a:solidFill>
                  <a:schemeClr val="tx1"/>
                </a:solidFill>
                <a:latin typeface="Century Gothic" panose="020B0502020202020204" pitchFamily="34" charset="0"/>
              </a:rPr>
              <a:t>Oklahoma History Center Field Trip Grants</a:t>
            </a:r>
            <a:r>
              <a:rPr lang="en-US" sz="2400" b="0" dirty="0">
                <a:solidFill>
                  <a:srgbClr val="434343"/>
                </a:solidFill>
                <a:latin typeface="Century Gothic" panose="020B0502020202020204" pitchFamily="34" charset="0"/>
                <a:ea typeface="Montserrat Light"/>
                <a:cs typeface="Montserrat Light"/>
                <a:sym typeface="Montserrat Light"/>
              </a:rPr>
              <a:t/>
            </a:r>
            <a:br>
              <a:rPr lang="en-US" sz="2400" b="0" dirty="0">
                <a:solidFill>
                  <a:srgbClr val="434343"/>
                </a:solidFill>
                <a:latin typeface="Century Gothic" panose="020B0502020202020204" pitchFamily="34" charset="0"/>
                <a:ea typeface="Montserrat Light"/>
                <a:cs typeface="Montserrat Light"/>
                <a:sym typeface="Montserrat Light"/>
              </a:rPr>
            </a:br>
            <a:r>
              <a:rPr lang="en-US" sz="2400" b="0" dirty="0" smtClean="0">
                <a:solidFill>
                  <a:srgbClr val="434343"/>
                </a:solidFill>
                <a:latin typeface="Montserrat Light"/>
                <a:ea typeface="Montserrat Light"/>
                <a:cs typeface="Montserrat Light"/>
                <a:sym typeface="Montserrat Light"/>
              </a:rPr>
              <a:t/>
            </a:r>
            <a:br>
              <a:rPr lang="en-US" sz="2400" b="0" dirty="0" smtClean="0">
                <a:solidFill>
                  <a:srgbClr val="434343"/>
                </a:solidFill>
                <a:latin typeface="Montserrat Light"/>
                <a:ea typeface="Montserrat Light"/>
                <a:cs typeface="Montserrat Light"/>
                <a:sym typeface="Montserrat Light"/>
              </a:rPr>
            </a:br>
            <a:endParaRPr sz="2400" b="0" dirty="0">
              <a:solidFill>
                <a:srgbClr val="434343"/>
              </a:solidFill>
              <a:latin typeface="Montserrat Light"/>
              <a:ea typeface="Montserrat Light"/>
              <a:cs typeface="Montserrat Light"/>
              <a:sym typeface="Montserrat Light"/>
            </a:endParaRPr>
          </a:p>
        </p:txBody>
      </p:sp>
      <p:sp>
        <p:nvSpPr>
          <p:cNvPr id="614" name="Google Shape;614;p41"/>
          <p:cNvSpPr txBox="1">
            <a:spLocks noGrp="1"/>
          </p:cNvSpPr>
          <p:nvPr>
            <p:ph type="sldNum" idx="12"/>
          </p:nvPr>
        </p:nvSpPr>
        <p:spPr>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fld id="{00000000-1234-1234-1234-123412341234}" type="slidenum">
              <a:rPr lang="es" sz="800">
                <a:solidFill>
                  <a:srgbClr val="3E516C"/>
                </a:solidFill>
                <a:latin typeface="Cabin"/>
                <a:ea typeface="Cabin"/>
                <a:cs typeface="Cabin"/>
                <a:sym typeface="Cabin"/>
              </a:rPr>
              <a:t>45</a:t>
            </a:fld>
            <a:endParaRPr sz="800" dirty="0">
              <a:solidFill>
                <a:srgbClr val="3E516C"/>
              </a:solidFill>
              <a:latin typeface="Cabin"/>
              <a:ea typeface="Cabin"/>
              <a:cs typeface="Cabin"/>
              <a:sym typeface="Cabin"/>
            </a:endParaRPr>
          </a:p>
        </p:txBody>
      </p:sp>
      <p:sp>
        <p:nvSpPr>
          <p:cNvPr id="10" name="Content Placeholder 2"/>
          <p:cNvSpPr txBox="1">
            <a:spLocks/>
          </p:cNvSpPr>
          <p:nvPr/>
        </p:nvSpPr>
        <p:spPr>
          <a:xfrm>
            <a:off x="1298864" y="1349829"/>
            <a:ext cx="7473660" cy="1971595"/>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17500" algn="l" rtl="0">
              <a:lnSpc>
                <a:spcPct val="100000"/>
              </a:lnSpc>
              <a:spcBef>
                <a:spcPts val="0"/>
              </a:spcBef>
              <a:spcAft>
                <a:spcPts val="0"/>
              </a:spcAft>
              <a:buClr>
                <a:srgbClr val="E9AA1B"/>
              </a:buClr>
              <a:buSzPts val="1400"/>
              <a:buFont typeface="Cabin"/>
              <a:buChar char="⏷"/>
              <a:defRPr sz="1400" b="0" i="0" u="none" strike="noStrike" cap="none">
                <a:solidFill>
                  <a:srgbClr val="999999"/>
                </a:solidFill>
                <a:latin typeface="Cabin"/>
                <a:ea typeface="Cabin"/>
                <a:cs typeface="Cabin"/>
                <a:sym typeface="Cabin"/>
              </a:defRPr>
            </a:lvl1pPr>
            <a:lvl2pPr marL="914400" marR="0" lvl="1" indent="-317500" algn="l" rtl="0">
              <a:lnSpc>
                <a:spcPct val="100000"/>
              </a:lnSpc>
              <a:spcBef>
                <a:spcPts val="0"/>
              </a:spcBef>
              <a:spcAft>
                <a:spcPts val="0"/>
              </a:spcAft>
              <a:buClr>
                <a:srgbClr val="E9AA1B"/>
              </a:buClr>
              <a:buSzPts val="1400"/>
              <a:buFont typeface="Cabin"/>
              <a:buChar char="⏷"/>
              <a:defRPr sz="1400" b="0" i="0" u="none" strike="noStrike" cap="none">
                <a:solidFill>
                  <a:srgbClr val="999999"/>
                </a:solidFill>
                <a:latin typeface="Cabin"/>
                <a:ea typeface="Cabin"/>
                <a:cs typeface="Cabin"/>
                <a:sym typeface="Cabin"/>
              </a:defRPr>
            </a:lvl2pPr>
            <a:lvl3pPr marL="1371600" marR="0" lvl="2" indent="-317500" algn="l" rtl="0">
              <a:lnSpc>
                <a:spcPct val="100000"/>
              </a:lnSpc>
              <a:spcBef>
                <a:spcPts val="0"/>
              </a:spcBef>
              <a:spcAft>
                <a:spcPts val="0"/>
              </a:spcAft>
              <a:buClr>
                <a:srgbClr val="E9AA1B"/>
              </a:buClr>
              <a:buSzPts val="1400"/>
              <a:buFont typeface="Cabin"/>
              <a:buChar char="⏷"/>
              <a:defRPr sz="1400" b="0" i="0" u="none" strike="noStrike" cap="none">
                <a:solidFill>
                  <a:srgbClr val="999999"/>
                </a:solidFill>
                <a:latin typeface="Cabin"/>
                <a:ea typeface="Cabin"/>
                <a:cs typeface="Cabin"/>
                <a:sym typeface="Cabin"/>
              </a:defRPr>
            </a:lvl3pPr>
            <a:lvl4pPr marL="1828800" marR="0" lvl="3" indent="-317500" algn="l" rtl="0">
              <a:lnSpc>
                <a:spcPct val="100000"/>
              </a:lnSpc>
              <a:spcBef>
                <a:spcPts val="0"/>
              </a:spcBef>
              <a:spcAft>
                <a:spcPts val="0"/>
              </a:spcAft>
              <a:buClr>
                <a:srgbClr val="E9AA1B"/>
              </a:buClr>
              <a:buSzPts val="1400"/>
              <a:buFont typeface="Cabin"/>
              <a:buChar char="⏷"/>
              <a:defRPr sz="1400" b="0" i="0" u="none" strike="noStrike" cap="none">
                <a:solidFill>
                  <a:srgbClr val="999999"/>
                </a:solidFill>
                <a:latin typeface="Cabin"/>
                <a:ea typeface="Cabin"/>
                <a:cs typeface="Cabin"/>
                <a:sym typeface="Cabin"/>
              </a:defRPr>
            </a:lvl4pPr>
            <a:lvl5pPr marL="2286000" marR="0" lvl="4" indent="-317500" algn="l" rtl="0">
              <a:lnSpc>
                <a:spcPct val="100000"/>
              </a:lnSpc>
              <a:spcBef>
                <a:spcPts val="0"/>
              </a:spcBef>
              <a:spcAft>
                <a:spcPts val="0"/>
              </a:spcAft>
              <a:buClr>
                <a:srgbClr val="E9AA1B"/>
              </a:buClr>
              <a:buSzPts val="1400"/>
              <a:buFont typeface="Cabin"/>
              <a:buChar char="⏷"/>
              <a:defRPr sz="1400" b="0" i="0" u="none" strike="noStrike" cap="none">
                <a:solidFill>
                  <a:srgbClr val="999999"/>
                </a:solidFill>
                <a:latin typeface="Cabin"/>
                <a:ea typeface="Cabin"/>
                <a:cs typeface="Cabin"/>
                <a:sym typeface="Cabin"/>
              </a:defRPr>
            </a:lvl5pPr>
            <a:lvl6pPr marL="2743200" marR="0" lvl="5" indent="-317500" algn="l" rtl="0">
              <a:lnSpc>
                <a:spcPct val="100000"/>
              </a:lnSpc>
              <a:spcBef>
                <a:spcPts val="0"/>
              </a:spcBef>
              <a:spcAft>
                <a:spcPts val="0"/>
              </a:spcAft>
              <a:buClr>
                <a:srgbClr val="E9AA1B"/>
              </a:buClr>
              <a:buSzPts val="1400"/>
              <a:buFont typeface="Cabin"/>
              <a:buChar char="⏷"/>
              <a:defRPr sz="1400" b="0" i="0" u="none" strike="noStrike" cap="none">
                <a:solidFill>
                  <a:srgbClr val="999999"/>
                </a:solidFill>
                <a:latin typeface="Cabin"/>
                <a:ea typeface="Cabin"/>
                <a:cs typeface="Cabin"/>
                <a:sym typeface="Cabin"/>
              </a:defRPr>
            </a:lvl6pPr>
            <a:lvl7pPr marL="3200400" marR="0" lvl="6" indent="-317500" algn="l" rtl="0">
              <a:lnSpc>
                <a:spcPct val="100000"/>
              </a:lnSpc>
              <a:spcBef>
                <a:spcPts val="0"/>
              </a:spcBef>
              <a:spcAft>
                <a:spcPts val="0"/>
              </a:spcAft>
              <a:buClr>
                <a:srgbClr val="999999"/>
              </a:buClr>
              <a:buSzPts val="1400"/>
              <a:buFont typeface="Cabin"/>
              <a:buChar char="⏷"/>
              <a:defRPr sz="1400" b="0" i="0" u="none" strike="noStrike" cap="none">
                <a:solidFill>
                  <a:srgbClr val="999999"/>
                </a:solidFill>
                <a:latin typeface="Cabin"/>
                <a:ea typeface="Cabin"/>
                <a:cs typeface="Cabin"/>
                <a:sym typeface="Cabin"/>
              </a:defRPr>
            </a:lvl7pPr>
            <a:lvl8pPr marL="3657600" marR="0" lvl="7" indent="-317500" algn="l" rtl="0">
              <a:lnSpc>
                <a:spcPct val="100000"/>
              </a:lnSpc>
              <a:spcBef>
                <a:spcPts val="0"/>
              </a:spcBef>
              <a:spcAft>
                <a:spcPts val="0"/>
              </a:spcAft>
              <a:buClr>
                <a:srgbClr val="999999"/>
              </a:buClr>
              <a:buSzPts val="1400"/>
              <a:buFont typeface="Cabin"/>
              <a:buChar char="⏷"/>
              <a:defRPr sz="1400" b="0" i="0" u="none" strike="noStrike" cap="none">
                <a:solidFill>
                  <a:srgbClr val="999999"/>
                </a:solidFill>
                <a:latin typeface="Cabin"/>
                <a:ea typeface="Cabin"/>
                <a:cs typeface="Cabin"/>
                <a:sym typeface="Cabin"/>
              </a:defRPr>
            </a:lvl8pPr>
            <a:lvl9pPr marL="4114800" marR="0" lvl="8" indent="-317500" algn="l" rtl="0">
              <a:lnSpc>
                <a:spcPct val="100000"/>
              </a:lnSpc>
              <a:spcBef>
                <a:spcPts val="0"/>
              </a:spcBef>
              <a:spcAft>
                <a:spcPts val="0"/>
              </a:spcAft>
              <a:buClr>
                <a:srgbClr val="999999"/>
              </a:buClr>
              <a:buSzPts val="1400"/>
              <a:buFont typeface="Cabin"/>
              <a:buChar char="⏷"/>
              <a:defRPr sz="1400" b="0" i="0" u="none" strike="noStrike" cap="none">
                <a:solidFill>
                  <a:srgbClr val="999999"/>
                </a:solidFill>
                <a:latin typeface="Cabin"/>
                <a:ea typeface="Cabin"/>
                <a:cs typeface="Cabin"/>
                <a:sym typeface="Cabin"/>
              </a:defRPr>
            </a:lvl9pPr>
          </a:lstStyle>
          <a:p>
            <a:pPr indent="-320040">
              <a:buSzPts val="1440"/>
              <a:buChar char="▶"/>
            </a:pPr>
            <a:r>
              <a:rPr lang="en-US" sz="1800" dirty="0" smtClean="0">
                <a:solidFill>
                  <a:schemeClr val="tx1"/>
                </a:solidFill>
                <a:latin typeface="Century Gothic" panose="020B0502020202020204" pitchFamily="34" charset="0"/>
              </a:rPr>
              <a:t>This grant is now available through the OK History Center to help pay the transportation for field trips.</a:t>
            </a:r>
          </a:p>
          <a:p>
            <a:pPr indent="-320040">
              <a:buSzPts val="1440"/>
              <a:buFont typeface="Cabin"/>
              <a:buChar char="▶"/>
            </a:pPr>
            <a:r>
              <a:rPr lang="en-US" sz="1800" dirty="0">
                <a:solidFill>
                  <a:schemeClr val="tx1"/>
                </a:solidFill>
                <a:latin typeface="Century Gothic" panose="020B0502020202020204" pitchFamily="34" charset="0"/>
              </a:rPr>
              <a:t>This grant will cover several different historical </a:t>
            </a:r>
            <a:r>
              <a:rPr lang="en-US" sz="1800" dirty="0" err="1" smtClean="0">
                <a:solidFill>
                  <a:schemeClr val="tx1"/>
                </a:solidFill>
                <a:latin typeface="Century Gothic" panose="020B0502020202020204" pitchFamily="34" charset="0"/>
              </a:rPr>
              <a:t>musems</a:t>
            </a:r>
            <a:r>
              <a:rPr lang="en-US" sz="1800" dirty="0" smtClean="0">
                <a:solidFill>
                  <a:schemeClr val="tx1"/>
                </a:solidFill>
                <a:latin typeface="Century Gothic" panose="020B0502020202020204" pitchFamily="34" charset="0"/>
              </a:rPr>
              <a:t>.</a:t>
            </a:r>
            <a:endParaRPr lang="en-US" sz="1800" dirty="0">
              <a:solidFill>
                <a:schemeClr val="tx1"/>
              </a:solidFill>
              <a:latin typeface="Century Gothic" panose="020B0502020202020204" pitchFamily="34" charset="0"/>
            </a:endParaRPr>
          </a:p>
          <a:p>
            <a:pPr indent="-320040">
              <a:buSzPts val="1440"/>
              <a:buFont typeface="Cabin"/>
              <a:buChar char="▶"/>
            </a:pPr>
            <a:r>
              <a:rPr lang="en-US" sz="1800" dirty="0">
                <a:solidFill>
                  <a:schemeClr val="tx1"/>
                </a:solidFill>
                <a:latin typeface="Century Gothic" panose="020B0502020202020204" pitchFamily="34" charset="0"/>
              </a:rPr>
              <a:t>There is a $2,000 maximum per school year for each site.</a:t>
            </a:r>
          </a:p>
          <a:p>
            <a:pPr indent="-320040">
              <a:buSzPts val="1440"/>
              <a:buChar char="▶"/>
            </a:pPr>
            <a:r>
              <a:rPr lang="en-US" sz="1800" dirty="0" smtClean="0">
                <a:solidFill>
                  <a:schemeClr val="tx1"/>
                </a:solidFill>
                <a:latin typeface="Century Gothic" panose="020B0502020202020204" pitchFamily="34" charset="0"/>
              </a:rPr>
              <a:t>Contact Audrey Fitzsimmons for the completed OMES Vendor form before applying.</a:t>
            </a:r>
            <a:endParaRPr lang="en-US" sz="1800" dirty="0">
              <a:solidFill>
                <a:schemeClr val="tx1"/>
              </a:solidFill>
              <a:latin typeface="Century Gothic" panose="020B0502020202020204" pitchFamily="34" charset="0"/>
            </a:endParaRPr>
          </a:p>
        </p:txBody>
      </p:sp>
      <p:pic>
        <p:nvPicPr>
          <p:cNvPr id="8" name="Google Shape;342;p12"/>
          <p:cNvPicPr/>
          <p:nvPr/>
        </p:nvPicPr>
        <p:blipFill>
          <a:blip r:embed="rId3">
            <a:alphaModFix/>
          </a:blip>
          <a:stretch>
            <a:fillRect/>
          </a:stretch>
        </p:blipFill>
        <p:spPr>
          <a:xfrm>
            <a:off x="0" y="19295"/>
            <a:ext cx="1298864" cy="1108587"/>
          </a:xfrm>
          <a:prstGeom prst="rect">
            <a:avLst/>
          </a:prstGeom>
          <a:noFill/>
          <a:ln>
            <a:noFill/>
          </a:ln>
        </p:spPr>
      </p:pic>
    </p:spTree>
    <p:extLst>
      <p:ext uri="{BB962C8B-B14F-4D97-AF65-F5344CB8AC3E}">
        <p14:creationId xmlns:p14="http://schemas.microsoft.com/office/powerpoint/2010/main" val="382208172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22200" y="1"/>
            <a:ext cx="4899600" cy="571500"/>
          </a:xfrm>
        </p:spPr>
        <p:txBody>
          <a:bodyPr/>
          <a:lstStyle/>
          <a:p>
            <a:pPr algn="ctr"/>
            <a:r>
              <a:rPr lang="en-US" sz="2800" b="1" dirty="0">
                <a:solidFill>
                  <a:schemeClr val="tx1"/>
                </a:solidFill>
                <a:latin typeface="Century Gothic" panose="020B0502020202020204" pitchFamily="34" charset="0"/>
              </a:rPr>
              <a:t>Questions and Answers!</a:t>
            </a:r>
          </a:p>
        </p:txBody>
      </p:sp>
      <p:pic>
        <p:nvPicPr>
          <p:cNvPr id="3" name="Google Shape;342;p12"/>
          <p:cNvPicPr/>
          <p:nvPr/>
        </p:nvPicPr>
        <p:blipFill>
          <a:blip r:embed="rId2">
            <a:alphaModFix/>
          </a:blip>
          <a:stretch>
            <a:fillRect/>
          </a:stretch>
        </p:blipFill>
        <p:spPr>
          <a:xfrm>
            <a:off x="0" y="0"/>
            <a:ext cx="1298864" cy="1108587"/>
          </a:xfrm>
          <a:prstGeom prst="rect">
            <a:avLst/>
          </a:prstGeom>
          <a:noFill/>
          <a:ln>
            <a:noFill/>
          </a:ln>
        </p:spPr>
      </p:pic>
      <p:sp>
        <p:nvSpPr>
          <p:cNvPr id="4" name="Rectangle 3"/>
          <p:cNvSpPr/>
          <p:nvPr/>
        </p:nvSpPr>
        <p:spPr>
          <a:xfrm>
            <a:off x="1438835" y="571501"/>
            <a:ext cx="7510182" cy="3323987"/>
          </a:xfrm>
          <a:prstGeom prst="rect">
            <a:avLst/>
          </a:prstGeom>
        </p:spPr>
        <p:txBody>
          <a:bodyPr wrap="square">
            <a:spAutoFit/>
          </a:bodyPr>
          <a:lstStyle/>
          <a:p>
            <a:pPr marL="0" indent="0">
              <a:buNone/>
            </a:pPr>
            <a:r>
              <a:rPr lang="en-US" dirty="0" smtClean="0">
                <a:solidFill>
                  <a:srgbClr val="0070C0"/>
                </a:solidFill>
                <a:latin typeface="Century Gothic" panose="020B0502020202020204" pitchFamily="34" charset="0"/>
              </a:rPr>
              <a:t>I </a:t>
            </a:r>
            <a:r>
              <a:rPr lang="en-US" dirty="0">
                <a:solidFill>
                  <a:srgbClr val="0070C0"/>
                </a:solidFill>
                <a:latin typeface="Century Gothic" panose="020B0502020202020204" pitchFamily="34" charset="0"/>
              </a:rPr>
              <a:t>would like to use Student Activity Funds to pay for some Professional </a:t>
            </a:r>
            <a:r>
              <a:rPr lang="en-US" dirty="0" smtClean="0">
                <a:solidFill>
                  <a:srgbClr val="0070C0"/>
                </a:solidFill>
                <a:latin typeface="Century Gothic" panose="020B0502020202020204" pitchFamily="34" charset="0"/>
              </a:rPr>
              <a:t>Development (PD), </a:t>
            </a:r>
            <a:r>
              <a:rPr lang="en-US" dirty="0">
                <a:solidFill>
                  <a:srgbClr val="0070C0"/>
                </a:solidFill>
                <a:latin typeface="Century Gothic" panose="020B0502020202020204" pitchFamily="34" charset="0"/>
              </a:rPr>
              <a:t>is that ok?</a:t>
            </a:r>
          </a:p>
          <a:p>
            <a:endParaRPr lang="en-US" dirty="0">
              <a:solidFill>
                <a:srgbClr val="FF0000"/>
              </a:solidFill>
              <a:latin typeface="Century Gothic" panose="020B0502020202020204" pitchFamily="34" charset="0"/>
            </a:endParaRPr>
          </a:p>
          <a:p>
            <a:r>
              <a:rPr lang="en-US" dirty="0" smtClean="0">
                <a:solidFill>
                  <a:schemeClr val="tx1"/>
                </a:solidFill>
                <a:latin typeface="Century Gothic" panose="020B0502020202020204" pitchFamily="34" charset="0"/>
              </a:rPr>
              <a:t>Please </a:t>
            </a:r>
            <a:r>
              <a:rPr lang="en-US" dirty="0">
                <a:solidFill>
                  <a:schemeClr val="tx1"/>
                </a:solidFill>
                <a:latin typeface="Century Gothic" panose="020B0502020202020204" pitchFamily="34" charset="0"/>
              </a:rPr>
              <a:t>contact the Title I office and/or Purchasing to determine if the PD is federally funded. </a:t>
            </a:r>
            <a:r>
              <a:rPr lang="en-US" dirty="0" smtClean="0">
                <a:solidFill>
                  <a:schemeClr val="tx1"/>
                </a:solidFill>
                <a:latin typeface="Century Gothic" panose="020B0502020202020204" pitchFamily="34" charset="0"/>
              </a:rPr>
              <a:t>If </a:t>
            </a:r>
            <a:r>
              <a:rPr lang="en-US" dirty="0">
                <a:solidFill>
                  <a:schemeClr val="tx1"/>
                </a:solidFill>
                <a:latin typeface="Century Gothic" panose="020B0502020202020204" pitchFamily="34" charset="0"/>
              </a:rPr>
              <a:t>it is and you pay with SAF funds, the </a:t>
            </a:r>
            <a:r>
              <a:rPr lang="en-US" dirty="0" smtClean="0">
                <a:solidFill>
                  <a:schemeClr val="tx1"/>
                </a:solidFill>
                <a:latin typeface="Century Gothic" panose="020B0502020202020204" pitchFamily="34" charset="0"/>
              </a:rPr>
              <a:t>District </a:t>
            </a:r>
            <a:r>
              <a:rPr lang="en-US" dirty="0">
                <a:solidFill>
                  <a:schemeClr val="tx1"/>
                </a:solidFill>
                <a:latin typeface="Century Gothic" panose="020B0502020202020204" pitchFamily="34" charset="0"/>
              </a:rPr>
              <a:t>will lose reimbursement for your site’s PD and possibly other sites. </a:t>
            </a:r>
            <a:endParaRPr lang="en-US" dirty="0" smtClean="0">
              <a:solidFill>
                <a:schemeClr val="tx1"/>
              </a:solidFill>
              <a:latin typeface="Century Gothic" panose="020B0502020202020204" pitchFamily="34" charset="0"/>
            </a:endParaRPr>
          </a:p>
          <a:p>
            <a:r>
              <a:rPr lang="en-US" dirty="0" smtClean="0">
                <a:solidFill>
                  <a:schemeClr val="tx1"/>
                </a:solidFill>
                <a:latin typeface="Century Gothic" panose="020B0502020202020204" pitchFamily="34" charset="0"/>
              </a:rPr>
              <a:t> </a:t>
            </a:r>
          </a:p>
          <a:p>
            <a:endParaRPr lang="en-US" dirty="0" smtClean="0">
              <a:solidFill>
                <a:srgbClr val="FF0000"/>
              </a:solidFill>
              <a:latin typeface="Century Gothic" panose="020B0502020202020204" pitchFamily="34" charset="0"/>
            </a:endParaRPr>
          </a:p>
          <a:p>
            <a:r>
              <a:rPr lang="en-US" dirty="0" smtClean="0">
                <a:solidFill>
                  <a:srgbClr val="FF0000"/>
                </a:solidFill>
                <a:latin typeface="Century Gothic" panose="020B0502020202020204" pitchFamily="34" charset="0"/>
              </a:rPr>
              <a:t>However</a:t>
            </a:r>
            <a:r>
              <a:rPr lang="en-US" dirty="0" smtClean="0">
                <a:solidFill>
                  <a:schemeClr val="tx1"/>
                </a:solidFill>
                <a:latin typeface="Century Gothic" panose="020B0502020202020204" pitchFamily="34" charset="0"/>
              </a:rPr>
              <a:t>, a professional development (PD) training fee for </a:t>
            </a:r>
            <a:r>
              <a:rPr lang="en-US" dirty="0" smtClean="0">
                <a:solidFill>
                  <a:srgbClr val="FF0000"/>
                </a:solidFill>
                <a:latin typeface="Century Gothic" panose="020B0502020202020204" pitchFamily="34" charset="0"/>
              </a:rPr>
              <a:t>instructional staff funded through cost center XXX60</a:t>
            </a:r>
            <a:r>
              <a:rPr lang="en-US" b="1" dirty="0" smtClean="0">
                <a:solidFill>
                  <a:srgbClr val="FF0000"/>
                </a:solidFill>
                <a:latin typeface="Century Gothic" panose="020B0502020202020204" pitchFamily="34" charset="0"/>
              </a:rPr>
              <a:t>801</a:t>
            </a:r>
            <a:r>
              <a:rPr lang="en-US" dirty="0" smtClean="0">
                <a:solidFill>
                  <a:schemeClr val="tx1"/>
                </a:solidFill>
                <a:latin typeface="Century Gothic" panose="020B0502020202020204" pitchFamily="34" charset="0"/>
              </a:rPr>
              <a:t>, </a:t>
            </a:r>
            <a:r>
              <a:rPr lang="en-US" u="sng" dirty="0" smtClean="0">
                <a:solidFill>
                  <a:schemeClr val="tx1"/>
                </a:solidFill>
                <a:latin typeface="Century Gothic" panose="020B0502020202020204" pitchFamily="34" charset="0"/>
              </a:rPr>
              <a:t>limited to one training per semester is allowed</a:t>
            </a:r>
            <a:r>
              <a:rPr lang="en-US" dirty="0" smtClean="0">
                <a:solidFill>
                  <a:schemeClr val="tx1"/>
                </a:solidFill>
                <a:latin typeface="Century Gothic" panose="020B0502020202020204" pitchFamily="34" charset="0"/>
              </a:rPr>
              <a:t>. </a:t>
            </a:r>
            <a:r>
              <a:rPr lang="en-US" dirty="0">
                <a:solidFill>
                  <a:schemeClr val="tx1"/>
                </a:solidFill>
                <a:latin typeface="Century Gothic" panose="020B0502020202020204" pitchFamily="34" charset="0"/>
              </a:rPr>
              <a:t>B</a:t>
            </a:r>
            <a:r>
              <a:rPr lang="en-US" dirty="0" smtClean="0">
                <a:solidFill>
                  <a:schemeClr val="tx1"/>
                </a:solidFill>
                <a:latin typeface="Century Gothic" panose="020B0502020202020204" pitchFamily="34" charset="0"/>
              </a:rPr>
              <a:t>ut no extravagant costs are to be incurred and it cannot be a professional development funded by Federal funds and if partially funded by Federal Funds it will require Federal review.</a:t>
            </a:r>
            <a:endParaRPr lang="en-US" dirty="0">
              <a:solidFill>
                <a:schemeClr val="tx1"/>
              </a:solidFill>
              <a:latin typeface="Century Gothic" panose="020B0502020202020204" pitchFamily="34" charset="0"/>
            </a:endParaRPr>
          </a:p>
          <a:p>
            <a:endParaRPr lang="en-US" dirty="0">
              <a:solidFill>
                <a:schemeClr val="tx1"/>
              </a:solidFill>
              <a:latin typeface="Century Gothic" panose="020B0502020202020204" pitchFamily="34" charset="0"/>
            </a:endParaRPr>
          </a:p>
          <a:p>
            <a:pPr marL="0" indent="0">
              <a:buNone/>
            </a:pPr>
            <a:endParaRPr lang="en-US" dirty="0">
              <a:solidFill>
                <a:schemeClr val="tx1"/>
              </a:solidFill>
              <a:latin typeface="Century Gothic" panose="020B0502020202020204" pitchFamily="34" charset="0"/>
            </a:endParaRPr>
          </a:p>
        </p:txBody>
      </p:sp>
    </p:spTree>
    <p:extLst>
      <p:ext uri="{BB962C8B-B14F-4D97-AF65-F5344CB8AC3E}">
        <p14:creationId xmlns:p14="http://schemas.microsoft.com/office/powerpoint/2010/main" val="104050934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22200" y="0"/>
            <a:ext cx="4899600" cy="551329"/>
          </a:xfrm>
        </p:spPr>
        <p:txBody>
          <a:bodyPr/>
          <a:lstStyle/>
          <a:p>
            <a:pPr algn="ctr"/>
            <a:r>
              <a:rPr lang="en-US" sz="2800" b="1" dirty="0">
                <a:solidFill>
                  <a:schemeClr val="tx1"/>
                </a:solidFill>
                <a:latin typeface="Century Gothic" panose="020B0502020202020204" pitchFamily="34" charset="0"/>
              </a:rPr>
              <a:t>Questions and Answers!</a:t>
            </a:r>
          </a:p>
        </p:txBody>
      </p:sp>
      <p:pic>
        <p:nvPicPr>
          <p:cNvPr id="3" name="Google Shape;342;p12"/>
          <p:cNvPicPr/>
          <p:nvPr/>
        </p:nvPicPr>
        <p:blipFill>
          <a:blip r:embed="rId2">
            <a:alphaModFix/>
          </a:blip>
          <a:stretch>
            <a:fillRect/>
          </a:stretch>
        </p:blipFill>
        <p:spPr>
          <a:xfrm>
            <a:off x="0" y="0"/>
            <a:ext cx="1298864" cy="1108587"/>
          </a:xfrm>
          <a:prstGeom prst="rect">
            <a:avLst/>
          </a:prstGeom>
          <a:noFill/>
          <a:ln>
            <a:noFill/>
          </a:ln>
        </p:spPr>
      </p:pic>
      <p:sp>
        <p:nvSpPr>
          <p:cNvPr id="4" name="Rectangle 3"/>
          <p:cNvSpPr/>
          <p:nvPr/>
        </p:nvSpPr>
        <p:spPr>
          <a:xfrm>
            <a:off x="1452282" y="726141"/>
            <a:ext cx="6965577" cy="3754874"/>
          </a:xfrm>
          <a:prstGeom prst="rect">
            <a:avLst/>
          </a:prstGeom>
        </p:spPr>
        <p:txBody>
          <a:bodyPr wrap="square">
            <a:spAutoFit/>
          </a:bodyPr>
          <a:lstStyle/>
          <a:p>
            <a:r>
              <a:rPr lang="en-US" dirty="0">
                <a:solidFill>
                  <a:srgbClr val="0070C0"/>
                </a:solidFill>
                <a:latin typeface="Century Gothic" panose="020B0502020202020204" pitchFamily="34" charset="0"/>
              </a:rPr>
              <a:t>What fund do I use to purchase awards </a:t>
            </a:r>
            <a:r>
              <a:rPr lang="en-US" dirty="0" smtClean="0">
                <a:solidFill>
                  <a:srgbClr val="0070C0"/>
                </a:solidFill>
                <a:latin typeface="Century Gothic" panose="020B0502020202020204" pitchFamily="34" charset="0"/>
              </a:rPr>
              <a:t>for students?</a:t>
            </a:r>
          </a:p>
          <a:p>
            <a:endParaRPr lang="en-US" dirty="0">
              <a:solidFill>
                <a:srgbClr val="FF0000"/>
              </a:solidFill>
              <a:latin typeface="Century Gothic" panose="020B0502020202020204" pitchFamily="34" charset="0"/>
            </a:endParaRPr>
          </a:p>
          <a:p>
            <a:pPr marL="285750" indent="-285750">
              <a:buFont typeface="Arial" panose="020B0604020202020204" pitchFamily="34" charset="0"/>
              <a:buChar char="•"/>
            </a:pPr>
            <a:r>
              <a:rPr lang="en-US" dirty="0">
                <a:solidFill>
                  <a:schemeClr val="tx1"/>
                </a:solidFill>
                <a:latin typeface="Century Gothic" panose="020B0502020202020204" pitchFamily="34" charset="0"/>
              </a:rPr>
              <a:t>All awards should be purchased out of the student activity funds.  </a:t>
            </a:r>
          </a:p>
          <a:p>
            <a:pPr marL="285750" indent="-285750">
              <a:buFont typeface="Arial" panose="020B0604020202020204" pitchFamily="34" charset="0"/>
              <a:buChar char="•"/>
            </a:pPr>
            <a:r>
              <a:rPr lang="en-US" dirty="0">
                <a:solidFill>
                  <a:schemeClr val="tx1"/>
                </a:solidFill>
                <a:latin typeface="Century Gothic" panose="020B0502020202020204" pitchFamily="34" charset="0"/>
              </a:rPr>
              <a:t>A school district </a:t>
            </a:r>
            <a:r>
              <a:rPr lang="en-US" dirty="0">
                <a:solidFill>
                  <a:srgbClr val="FF0000"/>
                </a:solidFill>
                <a:latin typeface="Century Gothic" panose="020B0502020202020204" pitchFamily="34" charset="0"/>
              </a:rPr>
              <a:t>CANNOT</a:t>
            </a:r>
            <a:r>
              <a:rPr lang="en-US" dirty="0">
                <a:solidFill>
                  <a:schemeClr val="tx1"/>
                </a:solidFill>
                <a:latin typeface="Century Gothic" panose="020B0502020202020204" pitchFamily="34" charset="0"/>
              </a:rPr>
              <a:t> use tax-generated funds (General /Title I Funds) to purchase awards</a:t>
            </a:r>
            <a:r>
              <a:rPr lang="en-US" dirty="0" smtClean="0">
                <a:solidFill>
                  <a:schemeClr val="tx1"/>
                </a:solidFill>
                <a:latin typeface="Century Gothic" panose="020B0502020202020204" pitchFamily="34" charset="0"/>
              </a:rPr>
              <a:t>.</a:t>
            </a:r>
          </a:p>
          <a:p>
            <a:endParaRPr lang="en-US" dirty="0" smtClean="0">
              <a:solidFill>
                <a:srgbClr val="FF0000"/>
              </a:solidFill>
              <a:latin typeface="Century Gothic" panose="020B0502020202020204" pitchFamily="34" charset="0"/>
            </a:endParaRPr>
          </a:p>
          <a:p>
            <a:r>
              <a:rPr lang="en-US" dirty="0" smtClean="0">
                <a:solidFill>
                  <a:srgbClr val="0070C0"/>
                </a:solidFill>
                <a:latin typeface="Century Gothic" panose="020B0502020202020204" pitchFamily="34" charset="0"/>
              </a:rPr>
              <a:t>Can </a:t>
            </a:r>
            <a:r>
              <a:rPr lang="en-US" dirty="0">
                <a:solidFill>
                  <a:srgbClr val="0070C0"/>
                </a:solidFill>
                <a:latin typeface="Century Gothic" panose="020B0502020202020204" pitchFamily="34" charset="0"/>
              </a:rPr>
              <a:t>the sponsor for Senior Class </a:t>
            </a:r>
            <a:r>
              <a:rPr lang="en-US" dirty="0" smtClean="0">
                <a:solidFill>
                  <a:srgbClr val="0070C0"/>
                </a:solidFill>
                <a:latin typeface="Century Gothic" panose="020B0502020202020204" pitchFamily="34" charset="0"/>
              </a:rPr>
              <a:t>2023 </a:t>
            </a:r>
            <a:r>
              <a:rPr lang="en-US" dirty="0">
                <a:solidFill>
                  <a:srgbClr val="0070C0"/>
                </a:solidFill>
                <a:latin typeface="Century Gothic" panose="020B0502020202020204" pitchFamily="34" charset="0"/>
              </a:rPr>
              <a:t>spend leftover funds from the Class of </a:t>
            </a:r>
            <a:r>
              <a:rPr lang="en-US" dirty="0" smtClean="0">
                <a:solidFill>
                  <a:srgbClr val="0070C0"/>
                </a:solidFill>
                <a:latin typeface="Century Gothic" panose="020B0502020202020204" pitchFamily="34" charset="0"/>
              </a:rPr>
              <a:t>2022 cost center</a:t>
            </a:r>
            <a:r>
              <a:rPr lang="en-US" dirty="0">
                <a:solidFill>
                  <a:srgbClr val="0070C0"/>
                </a:solidFill>
                <a:latin typeface="Century Gothic" panose="020B0502020202020204" pitchFamily="34" charset="0"/>
              </a:rPr>
              <a:t>?</a:t>
            </a:r>
          </a:p>
          <a:p>
            <a:pPr marL="0" indent="0">
              <a:buNone/>
            </a:pPr>
            <a:endParaRPr lang="en-US" dirty="0">
              <a:solidFill>
                <a:srgbClr val="FF0000"/>
              </a:solidFill>
              <a:latin typeface="Century Gothic" panose="020B0502020202020204" pitchFamily="34" charset="0"/>
            </a:endParaRPr>
          </a:p>
          <a:p>
            <a:pPr marL="0" indent="0">
              <a:buNone/>
            </a:pPr>
            <a:r>
              <a:rPr lang="en-US" dirty="0">
                <a:solidFill>
                  <a:srgbClr val="FF0000"/>
                </a:solidFill>
                <a:latin typeface="Century Gothic" panose="020B0502020202020204" pitchFamily="34" charset="0"/>
              </a:rPr>
              <a:t>NO – </a:t>
            </a:r>
            <a:r>
              <a:rPr lang="en-US" dirty="0">
                <a:solidFill>
                  <a:schemeClr val="tx1"/>
                </a:solidFill>
                <a:latin typeface="Century Gothic" panose="020B0502020202020204" pitchFamily="34" charset="0"/>
              </a:rPr>
              <a:t>Even though class of </a:t>
            </a:r>
            <a:r>
              <a:rPr lang="en-US" dirty="0" smtClean="0">
                <a:solidFill>
                  <a:schemeClr val="tx1"/>
                </a:solidFill>
                <a:latin typeface="Century Gothic" panose="020B0502020202020204" pitchFamily="34" charset="0"/>
              </a:rPr>
              <a:t>2022’s </a:t>
            </a:r>
            <a:r>
              <a:rPr lang="en-US" dirty="0">
                <a:solidFill>
                  <a:schemeClr val="tx1"/>
                </a:solidFill>
                <a:latin typeface="Century Gothic" panose="020B0502020202020204" pitchFamily="34" charset="0"/>
              </a:rPr>
              <a:t>funds are still in that account we leave those funds in there for one year after graduation to ensure all invoices are paid, they can only be used for class of </a:t>
            </a:r>
            <a:r>
              <a:rPr lang="en-US" dirty="0" smtClean="0">
                <a:solidFill>
                  <a:schemeClr val="tx1"/>
                </a:solidFill>
                <a:latin typeface="Century Gothic" panose="020B0502020202020204" pitchFamily="34" charset="0"/>
              </a:rPr>
              <a:t>2022 </a:t>
            </a:r>
            <a:r>
              <a:rPr lang="en-US" dirty="0">
                <a:solidFill>
                  <a:schemeClr val="tx1"/>
                </a:solidFill>
                <a:latin typeface="Century Gothic" panose="020B0502020202020204" pitchFamily="34" charset="0"/>
              </a:rPr>
              <a:t>activities.</a:t>
            </a:r>
          </a:p>
          <a:p>
            <a:pPr marL="0" indent="0">
              <a:buNone/>
            </a:pPr>
            <a:r>
              <a:rPr lang="en-US" dirty="0">
                <a:solidFill>
                  <a:schemeClr val="tx1"/>
                </a:solidFill>
                <a:latin typeface="Century Gothic" panose="020B0502020202020204" pitchFamily="34" charset="0"/>
              </a:rPr>
              <a:t>After all payments related to the Class of </a:t>
            </a:r>
            <a:r>
              <a:rPr lang="en-US" dirty="0" smtClean="0">
                <a:solidFill>
                  <a:schemeClr val="tx1"/>
                </a:solidFill>
                <a:latin typeface="Century Gothic" panose="020B0502020202020204" pitchFamily="34" charset="0"/>
              </a:rPr>
              <a:t>2022 </a:t>
            </a:r>
            <a:r>
              <a:rPr lang="en-US" dirty="0">
                <a:solidFill>
                  <a:schemeClr val="tx1"/>
                </a:solidFill>
                <a:latin typeface="Century Gothic" panose="020B0502020202020204" pitchFamily="34" charset="0"/>
              </a:rPr>
              <a:t>have been paid, the remaining balance must be transferred to 801 General Activities in </a:t>
            </a:r>
            <a:r>
              <a:rPr lang="en-US" dirty="0" smtClean="0">
                <a:solidFill>
                  <a:schemeClr val="tx1"/>
                </a:solidFill>
                <a:latin typeface="Century Gothic" panose="020B0502020202020204" pitchFamily="34" charset="0"/>
              </a:rPr>
              <a:t>FY24.  </a:t>
            </a:r>
            <a:endParaRPr lang="en-US" dirty="0">
              <a:solidFill>
                <a:schemeClr val="tx1"/>
              </a:solidFill>
              <a:latin typeface="Century Gothic" panose="020B0502020202020204" pitchFamily="34" charset="0"/>
            </a:endParaRPr>
          </a:p>
          <a:p>
            <a:pPr marL="285750" indent="-285750">
              <a:buFont typeface="Arial" panose="020B0604020202020204" pitchFamily="34" charset="0"/>
              <a:buChar char="•"/>
            </a:pPr>
            <a:endParaRPr lang="en-US" dirty="0" smtClean="0">
              <a:solidFill>
                <a:schemeClr val="tx1"/>
              </a:solidFill>
              <a:latin typeface="Century Gothic" panose="020B0502020202020204" pitchFamily="34" charset="0"/>
            </a:endParaRPr>
          </a:p>
          <a:p>
            <a:pPr marL="285750" indent="-285750">
              <a:buFont typeface="Arial" panose="020B0604020202020204" pitchFamily="34" charset="0"/>
              <a:buChar char="•"/>
            </a:pPr>
            <a:endParaRPr lang="en-US" dirty="0">
              <a:solidFill>
                <a:schemeClr val="tx1"/>
              </a:solidFill>
              <a:latin typeface="Century Gothic" panose="020B0502020202020204" pitchFamily="34" charset="0"/>
            </a:endParaRPr>
          </a:p>
          <a:p>
            <a:pPr marL="285750" indent="-285750">
              <a:buFont typeface="Arial" panose="020B0604020202020204" pitchFamily="34" charset="0"/>
              <a:buChar char="•"/>
            </a:pPr>
            <a:endParaRPr lang="en-US" dirty="0">
              <a:solidFill>
                <a:schemeClr val="tx1"/>
              </a:solidFill>
              <a:latin typeface="Century Gothic" panose="020B0502020202020204" pitchFamily="34" charset="0"/>
            </a:endParaRPr>
          </a:p>
        </p:txBody>
      </p:sp>
    </p:spTree>
    <p:extLst>
      <p:ext uri="{BB962C8B-B14F-4D97-AF65-F5344CB8AC3E}">
        <p14:creationId xmlns:p14="http://schemas.microsoft.com/office/powerpoint/2010/main" val="18877049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22200" y="0"/>
            <a:ext cx="4899600" cy="605118"/>
          </a:xfrm>
        </p:spPr>
        <p:txBody>
          <a:bodyPr/>
          <a:lstStyle/>
          <a:p>
            <a:pPr algn="ctr"/>
            <a:r>
              <a:rPr lang="en-US" sz="2800" b="1" dirty="0">
                <a:solidFill>
                  <a:schemeClr val="tx1"/>
                </a:solidFill>
                <a:latin typeface="Century Gothic" panose="020B0502020202020204" pitchFamily="34" charset="0"/>
              </a:rPr>
              <a:t>Questions and Answers!</a:t>
            </a:r>
          </a:p>
        </p:txBody>
      </p:sp>
      <p:pic>
        <p:nvPicPr>
          <p:cNvPr id="3" name="Google Shape;342;p12"/>
          <p:cNvPicPr/>
          <p:nvPr/>
        </p:nvPicPr>
        <p:blipFill>
          <a:blip r:embed="rId2">
            <a:alphaModFix/>
          </a:blip>
          <a:stretch>
            <a:fillRect/>
          </a:stretch>
        </p:blipFill>
        <p:spPr>
          <a:xfrm>
            <a:off x="0" y="0"/>
            <a:ext cx="1298864" cy="1108587"/>
          </a:xfrm>
          <a:prstGeom prst="rect">
            <a:avLst/>
          </a:prstGeom>
          <a:noFill/>
          <a:ln>
            <a:noFill/>
          </a:ln>
        </p:spPr>
      </p:pic>
      <p:sp>
        <p:nvSpPr>
          <p:cNvPr id="6" name="Rectangle 5"/>
          <p:cNvSpPr/>
          <p:nvPr/>
        </p:nvSpPr>
        <p:spPr>
          <a:xfrm>
            <a:off x="1385047" y="605118"/>
            <a:ext cx="7449672" cy="3031599"/>
          </a:xfrm>
          <a:prstGeom prst="rect">
            <a:avLst/>
          </a:prstGeom>
        </p:spPr>
        <p:txBody>
          <a:bodyPr wrap="square">
            <a:spAutoFit/>
          </a:bodyPr>
          <a:lstStyle/>
          <a:p>
            <a:pPr marL="0" indent="0">
              <a:buNone/>
            </a:pPr>
            <a:r>
              <a:rPr lang="en-US" dirty="0">
                <a:solidFill>
                  <a:srgbClr val="00B0F0"/>
                </a:solidFill>
                <a:latin typeface="Century Gothic" panose="020B0502020202020204" pitchFamily="34" charset="0"/>
              </a:rPr>
              <a:t>How are receipts </a:t>
            </a:r>
            <a:r>
              <a:rPr lang="en-US" u="sng" dirty="0">
                <a:solidFill>
                  <a:schemeClr val="tx1"/>
                </a:solidFill>
                <a:latin typeface="Century Gothic" panose="020B0502020202020204" pitchFamily="34" charset="0"/>
              </a:rPr>
              <a:t>over </a:t>
            </a:r>
            <a:r>
              <a:rPr lang="en-US" dirty="0" smtClean="0">
                <a:solidFill>
                  <a:srgbClr val="00B0F0"/>
                </a:solidFill>
                <a:latin typeface="Century Gothic" panose="020B0502020202020204" pitchFamily="34" charset="0"/>
              </a:rPr>
              <a:t>$20 </a:t>
            </a:r>
            <a:r>
              <a:rPr lang="en-US" dirty="0">
                <a:solidFill>
                  <a:srgbClr val="00B0F0"/>
                </a:solidFill>
                <a:latin typeface="Century Gothic" panose="020B0502020202020204" pitchFamily="34" charset="0"/>
              </a:rPr>
              <a:t>handled for fundraising in the classroom?</a:t>
            </a:r>
          </a:p>
          <a:p>
            <a:pPr marL="0" indent="0">
              <a:buNone/>
            </a:pPr>
            <a:endParaRPr lang="en-US" sz="900" dirty="0">
              <a:latin typeface="Century Gothic" panose="020B0502020202020204" pitchFamily="34" charset="0"/>
            </a:endParaRPr>
          </a:p>
          <a:p>
            <a:pPr marL="0" indent="0">
              <a:buNone/>
            </a:pPr>
            <a:r>
              <a:rPr lang="en-US" dirty="0">
                <a:solidFill>
                  <a:schemeClr val="tx1"/>
                </a:solidFill>
                <a:latin typeface="Century Gothic" panose="020B0502020202020204" pitchFamily="34" charset="0"/>
              </a:rPr>
              <a:t>The individual teacher should be assigned a receipt book.  They will write receipts to the students. </a:t>
            </a:r>
            <a:r>
              <a:rPr lang="en-US" dirty="0" smtClean="0">
                <a:solidFill>
                  <a:schemeClr val="tx1"/>
                </a:solidFill>
                <a:latin typeface="Century Gothic" panose="020B0502020202020204" pitchFamily="34" charset="0"/>
              </a:rPr>
              <a:t>Teachers </a:t>
            </a:r>
            <a:r>
              <a:rPr lang="en-US" dirty="0">
                <a:solidFill>
                  <a:schemeClr val="tx1"/>
                </a:solidFill>
                <a:latin typeface="Century Gothic" panose="020B0502020202020204" pitchFamily="34" charset="0"/>
              </a:rPr>
              <a:t>will then bring the collected funds and related receipts to the secretary who will write </a:t>
            </a:r>
            <a:r>
              <a:rPr lang="en-US" u="sng" dirty="0">
                <a:solidFill>
                  <a:srgbClr val="FF0000"/>
                </a:solidFill>
                <a:latin typeface="Century Gothic" panose="020B0502020202020204" pitchFamily="34" charset="0"/>
              </a:rPr>
              <a:t>one receipt per teacher </a:t>
            </a:r>
            <a:r>
              <a:rPr lang="en-US" dirty="0">
                <a:solidFill>
                  <a:schemeClr val="tx1"/>
                </a:solidFill>
                <a:latin typeface="Century Gothic" panose="020B0502020202020204" pitchFamily="34" charset="0"/>
              </a:rPr>
              <a:t>referencing the teacher’s receipt book.  </a:t>
            </a:r>
            <a:endParaRPr lang="en-US" dirty="0" smtClean="0">
              <a:solidFill>
                <a:schemeClr val="tx1"/>
              </a:solidFill>
              <a:latin typeface="Century Gothic" panose="020B0502020202020204" pitchFamily="34" charset="0"/>
            </a:endParaRPr>
          </a:p>
          <a:p>
            <a:pPr marL="0" indent="0">
              <a:buNone/>
            </a:pPr>
            <a:endParaRPr lang="en-US" dirty="0" smtClean="0">
              <a:solidFill>
                <a:schemeClr val="tx1"/>
              </a:solidFill>
              <a:latin typeface="Century Gothic" panose="020B0502020202020204" pitchFamily="34" charset="0"/>
            </a:endParaRPr>
          </a:p>
          <a:p>
            <a:pPr marL="0" indent="0">
              <a:buNone/>
            </a:pPr>
            <a:r>
              <a:rPr lang="en-US" dirty="0" smtClean="0">
                <a:solidFill>
                  <a:srgbClr val="00B0F0"/>
                </a:solidFill>
                <a:latin typeface="Century Gothic" panose="020B0502020202020204" pitchFamily="34" charset="0"/>
              </a:rPr>
              <a:t>My Sponsor </a:t>
            </a:r>
            <a:r>
              <a:rPr lang="en-US" dirty="0">
                <a:solidFill>
                  <a:srgbClr val="00B0F0"/>
                </a:solidFill>
                <a:latin typeface="Century Gothic" panose="020B0502020202020204" pitchFamily="34" charset="0"/>
              </a:rPr>
              <a:t>will not return the change from their advance for their student trip.  What do I do?</a:t>
            </a:r>
          </a:p>
          <a:p>
            <a:pPr marL="0" indent="0">
              <a:buNone/>
            </a:pPr>
            <a:endParaRPr lang="en-US" dirty="0">
              <a:latin typeface="Century Gothic" panose="020B0502020202020204" pitchFamily="34" charset="0"/>
            </a:endParaRPr>
          </a:p>
          <a:p>
            <a:pPr marL="0" indent="0">
              <a:buNone/>
            </a:pPr>
            <a:r>
              <a:rPr lang="en-US" dirty="0">
                <a:solidFill>
                  <a:srgbClr val="FF0000"/>
                </a:solidFill>
                <a:latin typeface="Century Gothic" panose="020B0502020202020204" pitchFamily="34" charset="0"/>
              </a:rPr>
              <a:t>IMMEDIATELY,</a:t>
            </a:r>
            <a:r>
              <a:rPr lang="en-US" dirty="0">
                <a:solidFill>
                  <a:schemeClr val="tx1"/>
                </a:solidFill>
                <a:latin typeface="Century Gothic" panose="020B0502020202020204" pitchFamily="34" charset="0"/>
              </a:rPr>
              <a:t> notify your Principal to assist you with collections.  If the funds are not returned, the Activity Fund Custodian (Principal) could be liable for these missing funds.     </a:t>
            </a:r>
          </a:p>
          <a:p>
            <a:pPr marL="0" indent="0">
              <a:buNone/>
            </a:pPr>
            <a:endParaRPr lang="en-US" dirty="0">
              <a:solidFill>
                <a:schemeClr val="tx1"/>
              </a:solidFill>
              <a:latin typeface="Century Gothic" panose="020B0502020202020204" pitchFamily="34" charset="0"/>
            </a:endParaRPr>
          </a:p>
        </p:txBody>
      </p:sp>
    </p:spTree>
    <p:extLst>
      <p:ext uri="{BB962C8B-B14F-4D97-AF65-F5344CB8AC3E}">
        <p14:creationId xmlns:p14="http://schemas.microsoft.com/office/powerpoint/2010/main" val="294847610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22200" y="0"/>
            <a:ext cx="4899600" cy="632012"/>
          </a:xfrm>
        </p:spPr>
        <p:txBody>
          <a:bodyPr/>
          <a:lstStyle/>
          <a:p>
            <a:pPr algn="ctr"/>
            <a:r>
              <a:rPr lang="en-US" sz="2800" b="1" dirty="0">
                <a:solidFill>
                  <a:schemeClr val="tx1"/>
                </a:solidFill>
                <a:latin typeface="Century Gothic" panose="020B0502020202020204" pitchFamily="34" charset="0"/>
              </a:rPr>
              <a:t>Questions and Answers!</a:t>
            </a:r>
            <a:endParaRPr lang="en-US" sz="2000" b="1" dirty="0">
              <a:solidFill>
                <a:schemeClr val="tx1"/>
              </a:solidFill>
              <a:latin typeface="Century Gothic" panose="020B0502020202020204" pitchFamily="34" charset="0"/>
            </a:endParaRPr>
          </a:p>
        </p:txBody>
      </p:sp>
      <p:pic>
        <p:nvPicPr>
          <p:cNvPr id="3" name="Google Shape;342;p12"/>
          <p:cNvPicPr/>
          <p:nvPr/>
        </p:nvPicPr>
        <p:blipFill>
          <a:blip r:embed="rId2">
            <a:alphaModFix/>
          </a:blip>
          <a:stretch>
            <a:fillRect/>
          </a:stretch>
        </p:blipFill>
        <p:spPr>
          <a:xfrm>
            <a:off x="0" y="0"/>
            <a:ext cx="1298864" cy="1108587"/>
          </a:xfrm>
          <a:prstGeom prst="rect">
            <a:avLst/>
          </a:prstGeom>
          <a:noFill/>
          <a:ln>
            <a:noFill/>
          </a:ln>
        </p:spPr>
      </p:pic>
      <p:sp>
        <p:nvSpPr>
          <p:cNvPr id="4" name="Rectangle 3"/>
          <p:cNvSpPr/>
          <p:nvPr/>
        </p:nvSpPr>
        <p:spPr>
          <a:xfrm>
            <a:off x="1445559" y="632012"/>
            <a:ext cx="6353736" cy="3816429"/>
          </a:xfrm>
          <a:prstGeom prst="rect">
            <a:avLst/>
          </a:prstGeom>
        </p:spPr>
        <p:txBody>
          <a:bodyPr wrap="square">
            <a:spAutoFit/>
          </a:bodyPr>
          <a:lstStyle/>
          <a:p>
            <a:pPr marL="0" indent="0" algn="ctr">
              <a:buNone/>
            </a:pPr>
            <a:endParaRPr lang="en-US" dirty="0" smtClean="0">
              <a:solidFill>
                <a:schemeClr val="tx1"/>
              </a:solidFill>
              <a:latin typeface="Century Gothic" panose="020B0502020202020204" pitchFamily="34" charset="0"/>
            </a:endParaRPr>
          </a:p>
          <a:p>
            <a:pPr marL="0" indent="0" algn="ctr">
              <a:buNone/>
            </a:pPr>
            <a:endParaRPr lang="en-US" dirty="0">
              <a:solidFill>
                <a:schemeClr val="tx1"/>
              </a:solidFill>
              <a:latin typeface="Century Gothic" panose="020B0502020202020204" pitchFamily="34" charset="0"/>
            </a:endParaRPr>
          </a:p>
          <a:p>
            <a:pPr marL="0" indent="0">
              <a:buNone/>
            </a:pPr>
            <a:r>
              <a:rPr lang="en-US" dirty="0">
                <a:solidFill>
                  <a:srgbClr val="0070C0"/>
                </a:solidFill>
                <a:latin typeface="Century Gothic" panose="020B0502020202020204" pitchFamily="34" charset="0"/>
              </a:rPr>
              <a:t>I want to go down the street and buy paper because they are having a sale today, but I understand the District has a PRIMARY vendor.  </a:t>
            </a:r>
            <a:endParaRPr lang="en-US" dirty="0" smtClean="0">
              <a:solidFill>
                <a:srgbClr val="0070C0"/>
              </a:solidFill>
              <a:latin typeface="Century Gothic" panose="020B0502020202020204" pitchFamily="34" charset="0"/>
            </a:endParaRPr>
          </a:p>
          <a:p>
            <a:pPr marL="0" indent="0">
              <a:buNone/>
            </a:pPr>
            <a:r>
              <a:rPr lang="en-US" dirty="0" smtClean="0">
                <a:solidFill>
                  <a:srgbClr val="0070C0"/>
                </a:solidFill>
                <a:latin typeface="Century Gothic" panose="020B0502020202020204" pitchFamily="34" charset="0"/>
              </a:rPr>
              <a:t>Do </a:t>
            </a:r>
            <a:r>
              <a:rPr lang="en-US" dirty="0">
                <a:solidFill>
                  <a:srgbClr val="0070C0"/>
                </a:solidFill>
                <a:latin typeface="Century Gothic" panose="020B0502020202020204" pitchFamily="34" charset="0"/>
              </a:rPr>
              <a:t>I have to use them?</a:t>
            </a:r>
          </a:p>
          <a:p>
            <a:pPr marL="0" indent="0" algn="ctr">
              <a:buNone/>
            </a:pPr>
            <a:endParaRPr lang="en-US" sz="900" dirty="0">
              <a:latin typeface="Century Gothic" panose="020B0502020202020204" pitchFamily="34" charset="0"/>
            </a:endParaRPr>
          </a:p>
          <a:p>
            <a:pPr marL="0" indent="0" algn="ctr">
              <a:buNone/>
            </a:pPr>
            <a:r>
              <a:rPr lang="en-US" dirty="0">
                <a:solidFill>
                  <a:schemeClr val="tx1"/>
                </a:solidFill>
                <a:latin typeface="Century Gothic" panose="020B0502020202020204" pitchFamily="34" charset="0"/>
              </a:rPr>
              <a:t>PRIMARY vendors are selected through a Competitive Bidding process to ensure the District’s fair selection process. </a:t>
            </a:r>
            <a:endParaRPr lang="en-US" dirty="0" smtClean="0">
              <a:solidFill>
                <a:schemeClr val="tx1"/>
              </a:solidFill>
              <a:latin typeface="Century Gothic" panose="020B0502020202020204" pitchFamily="34" charset="0"/>
            </a:endParaRPr>
          </a:p>
          <a:p>
            <a:pPr marL="0" indent="0" algn="ctr">
              <a:buNone/>
            </a:pPr>
            <a:r>
              <a:rPr lang="en-US" dirty="0" smtClean="0">
                <a:solidFill>
                  <a:schemeClr val="tx1"/>
                </a:solidFill>
                <a:latin typeface="Century Gothic" panose="020B0502020202020204" pitchFamily="34" charset="0"/>
              </a:rPr>
              <a:t> </a:t>
            </a:r>
            <a:r>
              <a:rPr lang="en-US" dirty="0">
                <a:solidFill>
                  <a:schemeClr val="tx1"/>
                </a:solidFill>
                <a:latin typeface="Century Gothic" panose="020B0502020202020204" pitchFamily="34" charset="0"/>
              </a:rPr>
              <a:t>You should use our PRIMARY vendors.  </a:t>
            </a:r>
          </a:p>
          <a:p>
            <a:pPr marL="0" indent="0" algn="ctr">
              <a:buNone/>
            </a:pPr>
            <a:endParaRPr lang="en-US" dirty="0" smtClean="0">
              <a:solidFill>
                <a:schemeClr val="tx1"/>
              </a:solidFill>
              <a:latin typeface="Century Gothic" panose="020B0502020202020204" pitchFamily="34" charset="0"/>
            </a:endParaRPr>
          </a:p>
          <a:p>
            <a:pPr marL="0" indent="0" algn="ctr">
              <a:buNone/>
            </a:pPr>
            <a:endParaRPr lang="en-US" dirty="0" smtClean="0">
              <a:solidFill>
                <a:schemeClr val="tx1"/>
              </a:solidFill>
              <a:latin typeface="Century Gothic" panose="020B0502020202020204" pitchFamily="34" charset="0"/>
            </a:endParaRPr>
          </a:p>
          <a:p>
            <a:pPr marL="0" indent="0">
              <a:buNone/>
            </a:pPr>
            <a:r>
              <a:rPr lang="en-US" dirty="0">
                <a:solidFill>
                  <a:srgbClr val="0070C0"/>
                </a:solidFill>
                <a:latin typeface="Century Gothic" panose="020B0502020202020204" pitchFamily="34" charset="0"/>
              </a:rPr>
              <a:t>What must I do if a vendor is being difficult wanting me to put down an advance deposit?</a:t>
            </a:r>
          </a:p>
          <a:p>
            <a:pPr marL="0" indent="0">
              <a:buNone/>
            </a:pPr>
            <a:endParaRPr lang="en-US" sz="900" dirty="0">
              <a:latin typeface="Century Gothic" panose="020B0502020202020204" pitchFamily="34" charset="0"/>
            </a:endParaRPr>
          </a:p>
          <a:p>
            <a:pPr marL="0" indent="0">
              <a:buNone/>
            </a:pPr>
            <a:r>
              <a:rPr lang="en-US" dirty="0">
                <a:solidFill>
                  <a:schemeClr val="tx1"/>
                </a:solidFill>
                <a:latin typeface="Century Gothic" panose="020B0502020202020204" pitchFamily="34" charset="0"/>
              </a:rPr>
              <a:t>Contact our Purchasing Department </a:t>
            </a:r>
            <a:r>
              <a:rPr lang="en-US" b="1" dirty="0" smtClean="0">
                <a:solidFill>
                  <a:srgbClr val="0070C0"/>
                </a:solidFill>
                <a:latin typeface="Century Gothic" panose="020B0502020202020204" pitchFamily="34" charset="0"/>
                <a:hlinkClick r:id="rId3"/>
              </a:rPr>
              <a:t>purchasing@okcps.org</a:t>
            </a:r>
            <a:r>
              <a:rPr lang="en-US" b="1" dirty="0" smtClean="0">
                <a:solidFill>
                  <a:srgbClr val="FF0000"/>
                </a:solidFill>
                <a:latin typeface="Century Gothic" panose="020B0502020202020204" pitchFamily="34" charset="0"/>
              </a:rPr>
              <a:t> </a:t>
            </a:r>
            <a:r>
              <a:rPr lang="en-US" dirty="0">
                <a:solidFill>
                  <a:schemeClr val="tx1"/>
                </a:solidFill>
                <a:latin typeface="Century Gothic" panose="020B0502020202020204" pitchFamily="34" charset="0"/>
              </a:rPr>
              <a:t>to assist you with the purchase.</a:t>
            </a:r>
          </a:p>
          <a:p>
            <a:pPr marL="0" indent="0" algn="ctr">
              <a:buNone/>
            </a:pPr>
            <a:endParaRPr lang="en-US" dirty="0">
              <a:solidFill>
                <a:schemeClr val="tx1"/>
              </a:solidFill>
              <a:latin typeface="Century Gothic" panose="020B0502020202020204" pitchFamily="34" charset="0"/>
            </a:endParaRPr>
          </a:p>
          <a:p>
            <a:pPr marL="0" indent="0">
              <a:buNone/>
            </a:pPr>
            <a:endParaRPr lang="en-US" dirty="0"/>
          </a:p>
        </p:txBody>
      </p:sp>
    </p:spTree>
    <p:extLst>
      <p:ext uri="{BB962C8B-B14F-4D97-AF65-F5344CB8AC3E}">
        <p14:creationId xmlns:p14="http://schemas.microsoft.com/office/powerpoint/2010/main" val="4351346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800" dirty="0" smtClean="0">
                <a:latin typeface="Century Gothic" panose="020B0502020202020204" pitchFamily="34" charset="0"/>
              </a:rPr>
              <a:t/>
            </a:r>
            <a:br>
              <a:rPr lang="en-US" sz="2800" dirty="0" smtClean="0">
                <a:latin typeface="Century Gothic" panose="020B0502020202020204" pitchFamily="34" charset="0"/>
              </a:rPr>
            </a:br>
            <a:endParaRPr lang="en-US" sz="2000" dirty="0">
              <a:solidFill>
                <a:srgbClr val="035775"/>
              </a:solidFill>
              <a:latin typeface="Century Gothic" panose="020B0502020202020204" pitchFamily="34" charset="0"/>
            </a:endParaRPr>
          </a:p>
        </p:txBody>
      </p:sp>
      <p:pic>
        <p:nvPicPr>
          <p:cNvPr id="3" name="Google Shape;342;p12"/>
          <p:cNvPicPr/>
          <p:nvPr/>
        </p:nvPicPr>
        <p:blipFill>
          <a:blip r:embed="rId2">
            <a:alphaModFix/>
          </a:blip>
          <a:stretch>
            <a:fillRect/>
          </a:stretch>
        </p:blipFill>
        <p:spPr>
          <a:xfrm>
            <a:off x="6631094" y="201706"/>
            <a:ext cx="1477482" cy="906881"/>
          </a:xfrm>
          <a:prstGeom prst="rect">
            <a:avLst/>
          </a:prstGeom>
          <a:noFill/>
          <a:ln>
            <a:noFill/>
          </a:ln>
        </p:spPr>
      </p:pic>
      <p:sp>
        <p:nvSpPr>
          <p:cNvPr id="4" name="Rectangle 3"/>
          <p:cNvSpPr/>
          <p:nvPr/>
        </p:nvSpPr>
        <p:spPr>
          <a:xfrm>
            <a:off x="2524838" y="85116"/>
            <a:ext cx="4572000" cy="954107"/>
          </a:xfrm>
          <a:prstGeom prst="rect">
            <a:avLst/>
          </a:prstGeom>
        </p:spPr>
        <p:txBody>
          <a:bodyPr>
            <a:spAutoFit/>
          </a:bodyPr>
          <a:lstStyle/>
          <a:p>
            <a:pPr algn="ctr"/>
            <a:r>
              <a:rPr lang="en-US" sz="2800" dirty="0" smtClean="0">
                <a:solidFill>
                  <a:schemeClr val="tx1"/>
                </a:solidFill>
                <a:latin typeface="Century Gothic" panose="020B0502020202020204" pitchFamily="34" charset="0"/>
              </a:rPr>
              <a:t>Schools by Facilitator </a:t>
            </a:r>
            <a:r>
              <a:rPr lang="en-US" sz="2800" dirty="0">
                <a:latin typeface="Century Gothic" panose="020B0502020202020204" pitchFamily="34" charset="0"/>
              </a:rPr>
              <a:t/>
            </a:r>
            <a:br>
              <a:rPr lang="en-US" sz="2800" dirty="0">
                <a:latin typeface="Century Gothic" panose="020B0502020202020204" pitchFamily="34" charset="0"/>
              </a:rPr>
            </a:br>
            <a:r>
              <a:rPr lang="en-US" sz="2800" dirty="0" smtClean="0">
                <a:solidFill>
                  <a:srgbClr val="FF0000"/>
                </a:solidFill>
                <a:latin typeface="Century Gothic" panose="020B0502020202020204" pitchFamily="34" charset="0"/>
              </a:rPr>
              <a:t>Roni Colbert</a:t>
            </a:r>
            <a:endParaRPr lang="en-US" sz="2800" dirty="0">
              <a:latin typeface="Century Gothic" panose="020B0502020202020204" pitchFamily="34" charset="0"/>
            </a:endParaRPr>
          </a:p>
        </p:txBody>
      </p:sp>
      <p:sp>
        <p:nvSpPr>
          <p:cNvPr id="5" name="Rectangle 4"/>
          <p:cNvSpPr/>
          <p:nvPr/>
        </p:nvSpPr>
        <p:spPr>
          <a:xfrm>
            <a:off x="2693376" y="1039223"/>
            <a:ext cx="1823132" cy="3939540"/>
          </a:xfrm>
          <a:prstGeom prst="rect">
            <a:avLst/>
          </a:prstGeom>
        </p:spPr>
        <p:txBody>
          <a:bodyPr wrap="square">
            <a:spAutoFit/>
          </a:bodyPr>
          <a:lstStyle/>
          <a:p>
            <a:r>
              <a:rPr lang="en-US" dirty="0" smtClean="0">
                <a:latin typeface="Century Gothic" panose="020B0502020202020204" pitchFamily="34" charset="0"/>
              </a:rPr>
              <a:t>Adams ES</a:t>
            </a:r>
            <a:endParaRPr lang="en-US" dirty="0">
              <a:latin typeface="Century Gothic" panose="020B0502020202020204" pitchFamily="34" charset="0"/>
            </a:endParaRPr>
          </a:p>
          <a:p>
            <a:r>
              <a:rPr lang="en-US" dirty="0" smtClean="0">
                <a:latin typeface="Century Gothic" panose="020B0502020202020204" pitchFamily="34" charset="0"/>
              </a:rPr>
              <a:t>Arthur ES</a:t>
            </a:r>
          </a:p>
          <a:p>
            <a:r>
              <a:rPr lang="en-US" dirty="0" smtClean="0">
                <a:latin typeface="Century Gothic" panose="020B0502020202020204" pitchFamily="34" charset="0"/>
              </a:rPr>
              <a:t>Adelaide Lee</a:t>
            </a:r>
            <a:endParaRPr lang="en-US" dirty="0">
              <a:latin typeface="Century Gothic" panose="020B0502020202020204" pitchFamily="34" charset="0"/>
            </a:endParaRPr>
          </a:p>
          <a:p>
            <a:r>
              <a:rPr lang="en-US" dirty="0" smtClean="0">
                <a:latin typeface="Century Gothic" panose="020B0502020202020204" pitchFamily="34" charset="0"/>
              </a:rPr>
              <a:t>Bodine ES  </a:t>
            </a:r>
            <a:endParaRPr lang="en-US" dirty="0">
              <a:latin typeface="Century Gothic" panose="020B0502020202020204" pitchFamily="34" charset="0"/>
            </a:endParaRPr>
          </a:p>
          <a:p>
            <a:r>
              <a:rPr lang="en-US" dirty="0" smtClean="0">
                <a:latin typeface="Century Gothic" panose="020B0502020202020204" pitchFamily="34" charset="0"/>
              </a:rPr>
              <a:t>Coolidge ES</a:t>
            </a:r>
            <a:endParaRPr lang="en-US" dirty="0">
              <a:latin typeface="Century Gothic" panose="020B0502020202020204" pitchFamily="34" charset="0"/>
            </a:endParaRPr>
          </a:p>
          <a:p>
            <a:r>
              <a:rPr lang="en-US" dirty="0">
                <a:latin typeface="Century Gothic" panose="020B0502020202020204" pitchFamily="34" charset="0"/>
              </a:rPr>
              <a:t>Eugene </a:t>
            </a:r>
            <a:r>
              <a:rPr lang="en-US" dirty="0" smtClean="0">
                <a:latin typeface="Century Gothic" panose="020B0502020202020204" pitchFamily="34" charset="0"/>
              </a:rPr>
              <a:t>Field ES</a:t>
            </a:r>
            <a:endParaRPr lang="en-US" dirty="0">
              <a:latin typeface="Century Gothic" panose="020B0502020202020204" pitchFamily="34" charset="0"/>
            </a:endParaRPr>
          </a:p>
          <a:p>
            <a:r>
              <a:rPr lang="en-US" dirty="0" smtClean="0">
                <a:latin typeface="Century Gothic" panose="020B0502020202020204" pitchFamily="34" charset="0"/>
              </a:rPr>
              <a:t>Hayes ES</a:t>
            </a:r>
            <a:endParaRPr lang="en-US" dirty="0">
              <a:latin typeface="Century Gothic" panose="020B0502020202020204" pitchFamily="34" charset="0"/>
            </a:endParaRPr>
          </a:p>
          <a:p>
            <a:r>
              <a:rPr lang="en-US" dirty="0" smtClean="0">
                <a:latin typeface="Century Gothic" panose="020B0502020202020204" pitchFamily="34" charset="0"/>
              </a:rPr>
              <a:t>Heronville ES</a:t>
            </a:r>
            <a:endParaRPr lang="en-US" dirty="0">
              <a:latin typeface="Century Gothic" panose="020B0502020202020204" pitchFamily="34" charset="0"/>
            </a:endParaRPr>
          </a:p>
          <a:p>
            <a:r>
              <a:rPr lang="en-US" dirty="0" smtClean="0">
                <a:latin typeface="Century Gothic" panose="020B0502020202020204" pitchFamily="34" charset="0"/>
              </a:rPr>
              <a:t>Hillcrest ES</a:t>
            </a:r>
            <a:endParaRPr lang="en-US" dirty="0">
              <a:latin typeface="Century Gothic" panose="020B0502020202020204" pitchFamily="34" charset="0"/>
            </a:endParaRPr>
          </a:p>
          <a:p>
            <a:r>
              <a:rPr lang="en-US" sz="1200" dirty="0">
                <a:latin typeface="Century Gothic" panose="020B0502020202020204" pitchFamily="34" charset="0"/>
              </a:rPr>
              <a:t>Martin Luther </a:t>
            </a:r>
            <a:r>
              <a:rPr lang="en-US" sz="1200" dirty="0" smtClean="0">
                <a:latin typeface="Century Gothic" panose="020B0502020202020204" pitchFamily="34" charset="0"/>
              </a:rPr>
              <a:t>King ES</a:t>
            </a:r>
          </a:p>
          <a:p>
            <a:r>
              <a:rPr lang="en-US" dirty="0">
                <a:latin typeface="Century Gothic" panose="020B0502020202020204" pitchFamily="34" charset="0"/>
              </a:rPr>
              <a:t>Nichols Hills ES</a:t>
            </a:r>
          </a:p>
          <a:p>
            <a:r>
              <a:rPr lang="en-US" dirty="0" smtClean="0">
                <a:latin typeface="Century Gothic" panose="020B0502020202020204" pitchFamily="34" charset="0"/>
              </a:rPr>
              <a:t>Prairie Queen ES</a:t>
            </a:r>
            <a:endParaRPr lang="en-US" dirty="0">
              <a:latin typeface="Century Gothic" panose="020B0502020202020204" pitchFamily="34" charset="0"/>
            </a:endParaRPr>
          </a:p>
          <a:p>
            <a:r>
              <a:rPr lang="en-US" dirty="0" smtClean="0">
                <a:latin typeface="Century Gothic" panose="020B0502020202020204" pitchFamily="34" charset="0"/>
              </a:rPr>
              <a:t>Shidler ES</a:t>
            </a:r>
            <a:endParaRPr lang="en-US" dirty="0">
              <a:latin typeface="Century Gothic" panose="020B0502020202020204" pitchFamily="34" charset="0"/>
            </a:endParaRPr>
          </a:p>
          <a:p>
            <a:r>
              <a:rPr lang="en-US" dirty="0">
                <a:latin typeface="Century Gothic" panose="020B0502020202020204" pitchFamily="34" charset="0"/>
              </a:rPr>
              <a:t>Southern </a:t>
            </a:r>
            <a:r>
              <a:rPr lang="en-US" dirty="0" smtClean="0">
                <a:latin typeface="Century Gothic" panose="020B0502020202020204" pitchFamily="34" charset="0"/>
              </a:rPr>
              <a:t>Hills ES</a:t>
            </a:r>
          </a:p>
          <a:p>
            <a:r>
              <a:rPr lang="en-US" dirty="0">
                <a:latin typeface="Century Gothic" panose="020B0502020202020204" pitchFamily="34" charset="0"/>
              </a:rPr>
              <a:t>Thelma Parks ES</a:t>
            </a:r>
          </a:p>
          <a:p>
            <a:r>
              <a:rPr lang="en-US" dirty="0">
                <a:latin typeface="Century Gothic" panose="020B0502020202020204" pitchFamily="34" charset="0"/>
              </a:rPr>
              <a:t>Willow Brook ES</a:t>
            </a:r>
          </a:p>
          <a:p>
            <a:r>
              <a:rPr lang="en-US" dirty="0">
                <a:latin typeface="Century Gothic" panose="020B0502020202020204" pitchFamily="34" charset="0"/>
              </a:rPr>
              <a:t>Wilson ES</a:t>
            </a:r>
          </a:p>
          <a:p>
            <a:endParaRPr lang="en-US" dirty="0">
              <a:latin typeface="Century Gothic" panose="020B0502020202020204" pitchFamily="34" charset="0"/>
            </a:endParaRPr>
          </a:p>
        </p:txBody>
      </p:sp>
      <p:sp>
        <p:nvSpPr>
          <p:cNvPr id="6" name="Rectangle 5"/>
          <p:cNvSpPr/>
          <p:nvPr/>
        </p:nvSpPr>
        <p:spPr>
          <a:xfrm>
            <a:off x="5087683" y="900952"/>
            <a:ext cx="3175536" cy="2862322"/>
          </a:xfrm>
          <a:prstGeom prst="rect">
            <a:avLst/>
          </a:prstGeom>
        </p:spPr>
        <p:txBody>
          <a:bodyPr wrap="square">
            <a:spAutoFit/>
          </a:bodyPr>
          <a:lstStyle/>
          <a:p>
            <a:endParaRPr lang="en-US" sz="1200" dirty="0">
              <a:latin typeface="Century Gothic" panose="020B0502020202020204" pitchFamily="34" charset="0"/>
            </a:endParaRPr>
          </a:p>
          <a:p>
            <a:r>
              <a:rPr lang="en-US" dirty="0" smtClean="0">
                <a:latin typeface="Century Gothic" panose="020B0502020202020204" pitchFamily="34" charset="0"/>
              </a:rPr>
              <a:t>Capitol </a:t>
            </a:r>
            <a:r>
              <a:rPr lang="en-US" dirty="0">
                <a:latin typeface="Century Gothic" panose="020B0502020202020204" pitchFamily="34" charset="0"/>
              </a:rPr>
              <a:t>Hill </a:t>
            </a:r>
            <a:r>
              <a:rPr lang="en-US" dirty="0" smtClean="0">
                <a:latin typeface="Century Gothic" panose="020B0502020202020204" pitchFamily="34" charset="0"/>
              </a:rPr>
              <a:t>MS</a:t>
            </a:r>
            <a:endParaRPr lang="en-US" dirty="0">
              <a:latin typeface="Century Gothic" panose="020B0502020202020204" pitchFamily="34" charset="0"/>
            </a:endParaRPr>
          </a:p>
          <a:p>
            <a:r>
              <a:rPr lang="en-US" dirty="0">
                <a:latin typeface="Century Gothic" panose="020B0502020202020204" pitchFamily="34" charset="0"/>
              </a:rPr>
              <a:t>F D Moon </a:t>
            </a:r>
            <a:r>
              <a:rPr lang="en-US" dirty="0" smtClean="0">
                <a:latin typeface="Century Gothic" panose="020B0502020202020204" pitchFamily="34" charset="0"/>
              </a:rPr>
              <a:t>MS</a:t>
            </a:r>
            <a:endParaRPr lang="en-US" dirty="0">
              <a:latin typeface="Century Gothic" panose="020B0502020202020204" pitchFamily="34" charset="0"/>
            </a:endParaRPr>
          </a:p>
          <a:p>
            <a:r>
              <a:rPr lang="en-US" dirty="0">
                <a:latin typeface="Century Gothic" panose="020B0502020202020204" pitchFamily="34" charset="0"/>
              </a:rPr>
              <a:t>Jefferson </a:t>
            </a:r>
            <a:r>
              <a:rPr lang="en-US" dirty="0" smtClean="0">
                <a:latin typeface="Century Gothic" panose="020B0502020202020204" pitchFamily="34" charset="0"/>
              </a:rPr>
              <a:t>MS</a:t>
            </a:r>
          </a:p>
          <a:p>
            <a:r>
              <a:rPr lang="en-US" dirty="0">
                <a:latin typeface="Century Gothic" panose="020B0502020202020204" pitchFamily="34" charset="0"/>
              </a:rPr>
              <a:t>John Marshall </a:t>
            </a:r>
            <a:r>
              <a:rPr lang="en-US" dirty="0" smtClean="0">
                <a:latin typeface="Century Gothic" panose="020B0502020202020204" pitchFamily="34" charset="0"/>
              </a:rPr>
              <a:t>MS</a:t>
            </a:r>
          </a:p>
          <a:p>
            <a:r>
              <a:rPr lang="en-US" dirty="0">
                <a:latin typeface="Century Gothic" panose="020B0502020202020204" pitchFamily="34" charset="0"/>
              </a:rPr>
              <a:t>Mary Golda Ross MS</a:t>
            </a:r>
          </a:p>
          <a:p>
            <a:r>
              <a:rPr lang="en-US" dirty="0" smtClean="0">
                <a:latin typeface="Century Gothic" panose="020B0502020202020204" pitchFamily="34" charset="0"/>
              </a:rPr>
              <a:t>Roosevelt MS</a:t>
            </a:r>
            <a:endParaRPr lang="en-US" dirty="0">
              <a:latin typeface="Century Gothic" panose="020B0502020202020204" pitchFamily="34" charset="0"/>
            </a:endParaRPr>
          </a:p>
          <a:p>
            <a:r>
              <a:rPr lang="en-US" dirty="0" smtClean="0">
                <a:latin typeface="Century Gothic" panose="020B0502020202020204" pitchFamily="34" charset="0"/>
              </a:rPr>
              <a:t>Wheeler MS</a:t>
            </a:r>
            <a:endParaRPr lang="en-US" dirty="0">
              <a:latin typeface="Century Gothic" panose="020B0502020202020204" pitchFamily="34" charset="0"/>
            </a:endParaRPr>
          </a:p>
          <a:p>
            <a:r>
              <a:rPr lang="en-US" dirty="0">
                <a:latin typeface="Century Gothic" panose="020B0502020202020204" pitchFamily="34" charset="0"/>
              </a:rPr>
              <a:t>Capitol Hill </a:t>
            </a:r>
            <a:r>
              <a:rPr lang="en-US" dirty="0" smtClean="0">
                <a:latin typeface="Century Gothic" panose="020B0502020202020204" pitchFamily="34" charset="0"/>
              </a:rPr>
              <a:t>HS</a:t>
            </a:r>
          </a:p>
          <a:p>
            <a:r>
              <a:rPr lang="en-US" dirty="0" smtClean="0">
                <a:latin typeface="Century Gothic" panose="020B0502020202020204" pitchFamily="34" charset="0"/>
              </a:rPr>
              <a:t>Douglass HS </a:t>
            </a:r>
          </a:p>
          <a:p>
            <a:r>
              <a:rPr lang="en-US" dirty="0">
                <a:latin typeface="Century Gothic" panose="020B0502020202020204" pitchFamily="34" charset="0"/>
              </a:rPr>
              <a:t>Emerson North HS</a:t>
            </a:r>
          </a:p>
          <a:p>
            <a:r>
              <a:rPr lang="en-US" dirty="0" smtClean="0">
                <a:latin typeface="Century Gothic" panose="020B0502020202020204" pitchFamily="34" charset="0"/>
              </a:rPr>
              <a:t>Emerson South Mid HS </a:t>
            </a:r>
            <a:endParaRPr lang="en-US" dirty="0">
              <a:latin typeface="Century Gothic" panose="020B0502020202020204" pitchFamily="34" charset="0"/>
            </a:endParaRPr>
          </a:p>
          <a:p>
            <a:r>
              <a:rPr lang="en-US" dirty="0">
                <a:latin typeface="Century Gothic" panose="020B0502020202020204" pitchFamily="34" charset="0"/>
              </a:rPr>
              <a:t>US </a:t>
            </a:r>
            <a:r>
              <a:rPr lang="en-US" dirty="0" smtClean="0">
                <a:latin typeface="Century Gothic" panose="020B0502020202020204" pitchFamily="34" charset="0"/>
              </a:rPr>
              <a:t>Grant HS</a:t>
            </a:r>
            <a:endParaRPr lang="en-US" dirty="0">
              <a:latin typeface="Century Gothic" panose="020B0502020202020204" pitchFamily="34" charset="0"/>
            </a:endParaRPr>
          </a:p>
        </p:txBody>
      </p:sp>
    </p:spTree>
    <p:extLst>
      <p:ext uri="{BB962C8B-B14F-4D97-AF65-F5344CB8AC3E}">
        <p14:creationId xmlns:p14="http://schemas.microsoft.com/office/powerpoint/2010/main" val="339896746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22200" y="0"/>
            <a:ext cx="4899600" cy="732865"/>
          </a:xfrm>
        </p:spPr>
        <p:txBody>
          <a:bodyPr/>
          <a:lstStyle/>
          <a:p>
            <a:pPr algn="ctr"/>
            <a:r>
              <a:rPr lang="en-US" sz="2800" b="1" dirty="0">
                <a:solidFill>
                  <a:schemeClr val="tx1"/>
                </a:solidFill>
                <a:latin typeface="Century Gothic" panose="020B0502020202020204" pitchFamily="34" charset="0"/>
              </a:rPr>
              <a:t>Questions and Answers!</a:t>
            </a:r>
            <a:endParaRPr lang="en-US" sz="2000" b="1" dirty="0">
              <a:solidFill>
                <a:schemeClr val="tx1"/>
              </a:solidFill>
              <a:latin typeface="Century Gothic" panose="020B0502020202020204" pitchFamily="34" charset="0"/>
            </a:endParaRPr>
          </a:p>
        </p:txBody>
      </p:sp>
      <p:pic>
        <p:nvPicPr>
          <p:cNvPr id="3" name="Google Shape;342;p12"/>
          <p:cNvPicPr/>
          <p:nvPr/>
        </p:nvPicPr>
        <p:blipFill>
          <a:blip r:embed="rId2">
            <a:alphaModFix/>
          </a:blip>
          <a:stretch>
            <a:fillRect/>
          </a:stretch>
        </p:blipFill>
        <p:spPr>
          <a:xfrm>
            <a:off x="0" y="0"/>
            <a:ext cx="1298864" cy="1108587"/>
          </a:xfrm>
          <a:prstGeom prst="rect">
            <a:avLst/>
          </a:prstGeom>
          <a:noFill/>
          <a:ln>
            <a:noFill/>
          </a:ln>
        </p:spPr>
      </p:pic>
      <p:sp>
        <p:nvSpPr>
          <p:cNvPr id="4" name="Rectangle 3"/>
          <p:cNvSpPr/>
          <p:nvPr/>
        </p:nvSpPr>
        <p:spPr>
          <a:xfrm>
            <a:off x="1418665" y="1203511"/>
            <a:ext cx="6858000" cy="2554545"/>
          </a:xfrm>
          <a:prstGeom prst="rect">
            <a:avLst/>
          </a:prstGeom>
        </p:spPr>
        <p:txBody>
          <a:bodyPr wrap="square">
            <a:spAutoFit/>
          </a:bodyPr>
          <a:lstStyle/>
          <a:p>
            <a:pPr marL="0" indent="0">
              <a:buNone/>
            </a:pPr>
            <a:r>
              <a:rPr lang="en-US" sz="1600" dirty="0" smtClean="0">
                <a:solidFill>
                  <a:srgbClr val="0070C0"/>
                </a:solidFill>
                <a:latin typeface="Century Gothic" panose="020B0502020202020204" pitchFamily="34" charset="0"/>
              </a:rPr>
              <a:t>I </a:t>
            </a:r>
            <a:r>
              <a:rPr lang="en-US" sz="1600" dirty="0">
                <a:solidFill>
                  <a:srgbClr val="0070C0"/>
                </a:solidFill>
                <a:latin typeface="Century Gothic" panose="020B0502020202020204" pitchFamily="34" charset="0"/>
              </a:rPr>
              <a:t>need to order something from a company. </a:t>
            </a:r>
            <a:r>
              <a:rPr lang="en-US" sz="1600" dirty="0" smtClean="0">
                <a:solidFill>
                  <a:srgbClr val="0070C0"/>
                </a:solidFill>
                <a:latin typeface="Century Gothic" panose="020B0502020202020204" pitchFamily="34" charset="0"/>
              </a:rPr>
              <a:t>Once </a:t>
            </a:r>
            <a:r>
              <a:rPr lang="en-US" sz="1600" dirty="0">
                <a:solidFill>
                  <a:srgbClr val="0070C0"/>
                </a:solidFill>
                <a:latin typeface="Century Gothic" panose="020B0502020202020204" pitchFamily="34" charset="0"/>
              </a:rPr>
              <a:t>I have my price quote, what do I do next?</a:t>
            </a:r>
          </a:p>
          <a:p>
            <a:pPr marL="0" indent="0">
              <a:buNone/>
            </a:pPr>
            <a:endParaRPr lang="en-US" sz="800" dirty="0">
              <a:latin typeface="Century Gothic" panose="020B0502020202020204" pitchFamily="34" charset="0"/>
            </a:endParaRPr>
          </a:p>
          <a:p>
            <a:endParaRPr lang="en-US" sz="800" dirty="0">
              <a:solidFill>
                <a:srgbClr val="FF0000"/>
              </a:solidFill>
              <a:latin typeface="Century Gothic" panose="020B0502020202020204" pitchFamily="34" charset="0"/>
            </a:endParaRPr>
          </a:p>
          <a:p>
            <a:r>
              <a:rPr lang="en-US" dirty="0">
                <a:solidFill>
                  <a:schemeClr val="tx1"/>
                </a:solidFill>
                <a:latin typeface="Century Gothic" panose="020B0502020202020204" pitchFamily="34" charset="0"/>
              </a:rPr>
              <a:t>Go to </a:t>
            </a:r>
            <a:r>
              <a:rPr lang="en-US" dirty="0" smtClean="0">
                <a:solidFill>
                  <a:schemeClr val="tx1"/>
                </a:solidFill>
                <a:latin typeface="Century Gothic" panose="020B0502020202020204" pitchFamily="34" charset="0"/>
              </a:rPr>
              <a:t>SAP </a:t>
            </a:r>
            <a:r>
              <a:rPr lang="en-US" b="1" dirty="0" smtClean="0">
                <a:solidFill>
                  <a:schemeClr val="tx1"/>
                </a:solidFill>
                <a:latin typeface="Century Gothic" panose="020B0502020202020204" pitchFamily="34" charset="0"/>
              </a:rPr>
              <a:t>(XK03 vendor lookup) </a:t>
            </a:r>
            <a:r>
              <a:rPr lang="en-US" dirty="0">
                <a:solidFill>
                  <a:schemeClr val="tx1"/>
                </a:solidFill>
                <a:latin typeface="Century Gothic" panose="020B0502020202020204" pitchFamily="34" charset="0"/>
              </a:rPr>
              <a:t>and search for the </a:t>
            </a:r>
            <a:r>
              <a:rPr lang="en-US" dirty="0" smtClean="0">
                <a:solidFill>
                  <a:schemeClr val="tx1"/>
                </a:solidFill>
                <a:latin typeface="Century Gothic" panose="020B0502020202020204" pitchFamily="34" charset="0"/>
              </a:rPr>
              <a:t>vendor’s </a:t>
            </a:r>
            <a:r>
              <a:rPr lang="en-US" dirty="0">
                <a:solidFill>
                  <a:schemeClr val="tx1"/>
                </a:solidFill>
                <a:latin typeface="Century Gothic" panose="020B0502020202020204" pitchFamily="34" charset="0"/>
              </a:rPr>
              <a:t>name, </a:t>
            </a:r>
            <a:r>
              <a:rPr lang="en-US" b="1" dirty="0">
                <a:solidFill>
                  <a:schemeClr val="tx1"/>
                </a:solidFill>
                <a:latin typeface="Century Gothic" panose="020B0502020202020204" pitchFamily="34" charset="0"/>
              </a:rPr>
              <a:t>IF IT COMES UP</a:t>
            </a:r>
            <a:r>
              <a:rPr lang="en-US" dirty="0">
                <a:solidFill>
                  <a:schemeClr val="tx1"/>
                </a:solidFill>
                <a:latin typeface="Century Gothic" panose="020B0502020202020204" pitchFamily="34" charset="0"/>
              </a:rPr>
              <a:t>, that means this is an </a:t>
            </a:r>
            <a:r>
              <a:rPr lang="en-US" u="sng" dirty="0">
                <a:solidFill>
                  <a:schemeClr val="tx1"/>
                </a:solidFill>
                <a:latin typeface="Century Gothic" panose="020B0502020202020204" pitchFamily="34" charset="0"/>
              </a:rPr>
              <a:t>approved vendor</a:t>
            </a:r>
            <a:r>
              <a:rPr lang="en-US" dirty="0">
                <a:solidFill>
                  <a:schemeClr val="tx1"/>
                </a:solidFill>
                <a:latin typeface="Century Gothic" panose="020B0502020202020204" pitchFamily="34" charset="0"/>
              </a:rPr>
              <a:t>.  </a:t>
            </a:r>
            <a:endParaRPr lang="en-US" dirty="0" smtClean="0">
              <a:solidFill>
                <a:schemeClr val="tx1"/>
              </a:solidFill>
              <a:latin typeface="Century Gothic" panose="020B0502020202020204" pitchFamily="34" charset="0"/>
            </a:endParaRPr>
          </a:p>
          <a:p>
            <a:endParaRPr lang="en-US" dirty="0">
              <a:solidFill>
                <a:schemeClr val="tx1"/>
              </a:solidFill>
              <a:latin typeface="Century Gothic" panose="020B0502020202020204" pitchFamily="34" charset="0"/>
            </a:endParaRPr>
          </a:p>
          <a:p>
            <a:r>
              <a:rPr lang="en-US" dirty="0">
                <a:solidFill>
                  <a:srgbClr val="FF0000"/>
                </a:solidFill>
                <a:latin typeface="Century Gothic" panose="020B0502020202020204" pitchFamily="34" charset="0"/>
              </a:rPr>
              <a:t>If the vendor is not approved</a:t>
            </a:r>
            <a:r>
              <a:rPr lang="en-US" dirty="0">
                <a:solidFill>
                  <a:schemeClr val="tx1"/>
                </a:solidFill>
                <a:latin typeface="Century Gothic" panose="020B0502020202020204" pitchFamily="34" charset="0"/>
              </a:rPr>
              <a:t>, have vendor fill out </a:t>
            </a:r>
            <a:r>
              <a:rPr lang="en-US" u="sng" dirty="0">
                <a:solidFill>
                  <a:schemeClr val="tx1"/>
                </a:solidFill>
                <a:latin typeface="Century Gothic" panose="020B0502020202020204" pitchFamily="34" charset="0"/>
              </a:rPr>
              <a:t>vendor application form </a:t>
            </a:r>
            <a:r>
              <a:rPr lang="en-US" dirty="0">
                <a:solidFill>
                  <a:schemeClr val="tx1"/>
                </a:solidFill>
                <a:latin typeface="Century Gothic" panose="020B0502020202020204" pitchFamily="34" charset="0"/>
              </a:rPr>
              <a:t>and submit </a:t>
            </a:r>
            <a:r>
              <a:rPr lang="en-US" dirty="0" smtClean="0">
                <a:solidFill>
                  <a:schemeClr val="tx1"/>
                </a:solidFill>
                <a:latin typeface="Century Gothic" panose="020B0502020202020204" pitchFamily="34" charset="0"/>
              </a:rPr>
              <a:t>it to </a:t>
            </a:r>
            <a:r>
              <a:rPr lang="en-US" dirty="0">
                <a:solidFill>
                  <a:schemeClr val="tx1"/>
                </a:solidFill>
                <a:latin typeface="Century Gothic" panose="020B0502020202020204" pitchFamily="34" charset="0"/>
              </a:rPr>
              <a:t>Purchasing to be processed.  </a:t>
            </a:r>
          </a:p>
          <a:p>
            <a:r>
              <a:rPr lang="en-US" dirty="0">
                <a:solidFill>
                  <a:srgbClr val="FF0000"/>
                </a:solidFill>
                <a:latin typeface="Century Gothic" panose="020B0502020202020204" pitchFamily="34" charset="0"/>
              </a:rPr>
              <a:t>Once vendor is approved</a:t>
            </a:r>
            <a:r>
              <a:rPr lang="en-US" dirty="0">
                <a:solidFill>
                  <a:schemeClr val="tx1"/>
                </a:solidFill>
                <a:latin typeface="Century Gothic" panose="020B0502020202020204" pitchFamily="34" charset="0"/>
              </a:rPr>
              <a:t>, prepare your Purchase Requisition and upload your quotes</a:t>
            </a:r>
            <a:r>
              <a:rPr lang="en-US" dirty="0" smtClean="0">
                <a:solidFill>
                  <a:schemeClr val="tx1"/>
                </a:solidFill>
                <a:latin typeface="Century Gothic" panose="020B0502020202020204" pitchFamily="34" charset="0"/>
              </a:rPr>
              <a:t>.</a:t>
            </a:r>
          </a:p>
          <a:p>
            <a:endParaRPr lang="en-US" dirty="0" smtClean="0">
              <a:solidFill>
                <a:schemeClr val="tx1"/>
              </a:solidFill>
              <a:latin typeface="Century Gothic" panose="020B0502020202020204" pitchFamily="34" charset="0"/>
            </a:endParaRPr>
          </a:p>
        </p:txBody>
      </p:sp>
    </p:spTree>
    <p:extLst>
      <p:ext uri="{BB962C8B-B14F-4D97-AF65-F5344CB8AC3E}">
        <p14:creationId xmlns:p14="http://schemas.microsoft.com/office/powerpoint/2010/main" val="137738822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22200" y="0"/>
            <a:ext cx="4899600" cy="732865"/>
          </a:xfrm>
        </p:spPr>
        <p:txBody>
          <a:bodyPr/>
          <a:lstStyle/>
          <a:p>
            <a:pPr algn="ctr"/>
            <a:r>
              <a:rPr lang="en-US" sz="2800" b="1" dirty="0">
                <a:solidFill>
                  <a:schemeClr val="tx1"/>
                </a:solidFill>
                <a:latin typeface="Century Gothic" panose="020B0502020202020204" pitchFamily="34" charset="0"/>
              </a:rPr>
              <a:t>Questions and Answers!</a:t>
            </a:r>
            <a:endParaRPr lang="en-US" sz="2000" b="1" dirty="0">
              <a:solidFill>
                <a:schemeClr val="tx1"/>
              </a:solidFill>
              <a:latin typeface="Century Gothic" panose="020B0502020202020204" pitchFamily="34" charset="0"/>
            </a:endParaRPr>
          </a:p>
        </p:txBody>
      </p:sp>
      <p:pic>
        <p:nvPicPr>
          <p:cNvPr id="3" name="Google Shape;342;p12"/>
          <p:cNvPicPr/>
          <p:nvPr/>
        </p:nvPicPr>
        <p:blipFill>
          <a:blip r:embed="rId2">
            <a:alphaModFix/>
          </a:blip>
          <a:stretch>
            <a:fillRect/>
          </a:stretch>
        </p:blipFill>
        <p:spPr>
          <a:xfrm>
            <a:off x="0" y="0"/>
            <a:ext cx="1298864" cy="1108587"/>
          </a:xfrm>
          <a:prstGeom prst="rect">
            <a:avLst/>
          </a:prstGeom>
          <a:noFill/>
          <a:ln>
            <a:noFill/>
          </a:ln>
        </p:spPr>
      </p:pic>
      <p:sp>
        <p:nvSpPr>
          <p:cNvPr id="4" name="Rectangle 3"/>
          <p:cNvSpPr/>
          <p:nvPr/>
        </p:nvSpPr>
        <p:spPr>
          <a:xfrm>
            <a:off x="1210236" y="806824"/>
            <a:ext cx="7429500" cy="2677656"/>
          </a:xfrm>
          <a:prstGeom prst="rect">
            <a:avLst/>
          </a:prstGeom>
        </p:spPr>
        <p:txBody>
          <a:bodyPr wrap="square">
            <a:spAutoFit/>
          </a:bodyPr>
          <a:lstStyle/>
          <a:p>
            <a:pPr marL="0" indent="0">
              <a:buNone/>
            </a:pPr>
            <a:endParaRPr lang="en-US" sz="1600" dirty="0" smtClean="0">
              <a:solidFill>
                <a:srgbClr val="FF0000"/>
              </a:solidFill>
              <a:latin typeface="Century Gothic" panose="020B0502020202020204" pitchFamily="34" charset="0"/>
            </a:endParaRPr>
          </a:p>
          <a:p>
            <a:endParaRPr lang="en-US" dirty="0" smtClean="0">
              <a:solidFill>
                <a:schemeClr val="tx1"/>
              </a:solidFill>
              <a:latin typeface="Century Gothic" panose="020B0502020202020204" pitchFamily="34" charset="0"/>
            </a:endParaRPr>
          </a:p>
          <a:p>
            <a:pPr marL="0" indent="0">
              <a:buNone/>
            </a:pPr>
            <a:r>
              <a:rPr lang="en-US" dirty="0" smtClean="0">
                <a:solidFill>
                  <a:srgbClr val="0070C0"/>
                </a:solidFill>
                <a:latin typeface="Century Gothic" panose="020B0502020202020204" pitchFamily="34" charset="0"/>
              </a:rPr>
              <a:t>We </a:t>
            </a:r>
            <a:r>
              <a:rPr lang="en-US" dirty="0">
                <a:solidFill>
                  <a:srgbClr val="0070C0"/>
                </a:solidFill>
                <a:latin typeface="Century Gothic" panose="020B0502020202020204" pitchFamily="34" charset="0"/>
              </a:rPr>
              <a:t>have received a donation to buy school uniforms.  </a:t>
            </a:r>
            <a:r>
              <a:rPr lang="en-US" dirty="0" smtClean="0">
                <a:solidFill>
                  <a:srgbClr val="0070C0"/>
                </a:solidFill>
                <a:latin typeface="Century Gothic" panose="020B0502020202020204" pitchFamily="34" charset="0"/>
              </a:rPr>
              <a:t>Who </a:t>
            </a:r>
            <a:r>
              <a:rPr lang="en-US" dirty="0">
                <a:solidFill>
                  <a:srgbClr val="0070C0"/>
                </a:solidFill>
                <a:latin typeface="Century Gothic" panose="020B0502020202020204" pitchFamily="34" charset="0"/>
              </a:rPr>
              <a:t>do we use?</a:t>
            </a:r>
          </a:p>
          <a:p>
            <a:pPr marL="0" indent="0">
              <a:buNone/>
            </a:pPr>
            <a:endParaRPr lang="en-US" sz="1800" dirty="0">
              <a:solidFill>
                <a:srgbClr val="FF0000"/>
              </a:solidFill>
              <a:latin typeface="Century Gothic" panose="020B0502020202020204" pitchFamily="34" charset="0"/>
            </a:endParaRPr>
          </a:p>
          <a:p>
            <a:pPr marL="0" indent="0">
              <a:buNone/>
            </a:pPr>
            <a:r>
              <a:rPr lang="en-US" dirty="0">
                <a:solidFill>
                  <a:schemeClr val="tx1"/>
                </a:solidFill>
                <a:latin typeface="Century Gothic" panose="020B0502020202020204" pitchFamily="34" charset="0"/>
              </a:rPr>
              <a:t>Check SAP to find a valid vendor.  We recommend that you get three quotes from valid vendors before preparing your purchase requisition to ensure that you are getting the best price. </a:t>
            </a:r>
          </a:p>
          <a:p>
            <a:pPr marL="0" indent="0">
              <a:buNone/>
            </a:pPr>
            <a:endParaRPr lang="en-US" sz="800" dirty="0">
              <a:solidFill>
                <a:schemeClr val="tx1"/>
              </a:solidFill>
              <a:latin typeface="Century Gothic" panose="020B0502020202020204" pitchFamily="34" charset="0"/>
            </a:endParaRPr>
          </a:p>
          <a:p>
            <a:pPr marL="0" indent="0">
              <a:buNone/>
            </a:pPr>
            <a:r>
              <a:rPr lang="en-US" dirty="0">
                <a:solidFill>
                  <a:srgbClr val="FF0000"/>
                </a:solidFill>
                <a:latin typeface="Century Gothic" panose="020B0502020202020204" pitchFamily="34" charset="0"/>
              </a:rPr>
              <a:t>NOTE</a:t>
            </a:r>
            <a:r>
              <a:rPr lang="en-US" dirty="0">
                <a:solidFill>
                  <a:schemeClr val="tx1"/>
                </a:solidFill>
                <a:latin typeface="Century Gothic" panose="020B0502020202020204" pitchFamily="34" charset="0"/>
              </a:rPr>
              <a:t>:  For </a:t>
            </a:r>
            <a:r>
              <a:rPr lang="en-US" dirty="0">
                <a:solidFill>
                  <a:srgbClr val="FF0000"/>
                </a:solidFill>
                <a:latin typeface="Century Gothic" panose="020B0502020202020204" pitchFamily="34" charset="0"/>
              </a:rPr>
              <a:t>ANY</a:t>
            </a:r>
            <a:r>
              <a:rPr lang="en-US" dirty="0">
                <a:solidFill>
                  <a:schemeClr val="tx1"/>
                </a:solidFill>
                <a:latin typeface="Century Gothic" panose="020B0502020202020204" pitchFamily="34" charset="0"/>
              </a:rPr>
              <a:t> purchase that is </a:t>
            </a:r>
            <a:r>
              <a:rPr lang="en-US" dirty="0">
                <a:solidFill>
                  <a:srgbClr val="FF0000"/>
                </a:solidFill>
                <a:latin typeface="Century Gothic" panose="020B0502020202020204" pitchFamily="34" charset="0"/>
              </a:rPr>
              <a:t>over </a:t>
            </a:r>
            <a:r>
              <a:rPr lang="en-US" dirty="0" smtClean="0">
                <a:solidFill>
                  <a:srgbClr val="FF0000"/>
                </a:solidFill>
                <a:latin typeface="Century Gothic" panose="020B0502020202020204" pitchFamily="34" charset="0"/>
              </a:rPr>
              <a:t>$5,000</a:t>
            </a:r>
            <a:r>
              <a:rPr lang="en-US" dirty="0" smtClean="0">
                <a:solidFill>
                  <a:schemeClr val="tx1"/>
                </a:solidFill>
                <a:latin typeface="Century Gothic" panose="020B0502020202020204" pitchFamily="34" charset="0"/>
              </a:rPr>
              <a:t> </a:t>
            </a:r>
            <a:r>
              <a:rPr lang="en-US" dirty="0">
                <a:solidFill>
                  <a:schemeClr val="tx1"/>
                </a:solidFill>
                <a:latin typeface="Century Gothic" panose="020B0502020202020204" pitchFamily="34" charset="0"/>
              </a:rPr>
              <a:t>you need to upload </a:t>
            </a:r>
            <a:endParaRPr lang="en-US" dirty="0" smtClean="0">
              <a:solidFill>
                <a:schemeClr val="tx1"/>
              </a:solidFill>
              <a:latin typeface="Century Gothic" panose="020B0502020202020204" pitchFamily="34" charset="0"/>
            </a:endParaRPr>
          </a:p>
          <a:p>
            <a:pPr marL="0" indent="0">
              <a:buNone/>
            </a:pPr>
            <a:r>
              <a:rPr lang="en-US" dirty="0" smtClean="0">
                <a:solidFill>
                  <a:schemeClr val="tx1"/>
                </a:solidFill>
                <a:latin typeface="Century Gothic" panose="020B0502020202020204" pitchFamily="34" charset="0"/>
              </a:rPr>
              <a:t>three </a:t>
            </a:r>
            <a:r>
              <a:rPr lang="en-US" dirty="0">
                <a:solidFill>
                  <a:schemeClr val="tx1"/>
                </a:solidFill>
                <a:latin typeface="Century Gothic" panose="020B0502020202020204" pitchFamily="34" charset="0"/>
              </a:rPr>
              <a:t>quotes to the SAF Purchase Requisition.</a:t>
            </a:r>
          </a:p>
          <a:p>
            <a:endParaRPr lang="en-US" dirty="0" smtClean="0">
              <a:solidFill>
                <a:schemeClr val="tx1"/>
              </a:solidFill>
              <a:latin typeface="Century Gothic" panose="020B0502020202020204" pitchFamily="34" charset="0"/>
            </a:endParaRPr>
          </a:p>
          <a:p>
            <a:endParaRPr lang="en-US" dirty="0">
              <a:solidFill>
                <a:schemeClr val="tx1"/>
              </a:solidFill>
              <a:latin typeface="Century Gothic" panose="020B0502020202020204" pitchFamily="34" charset="0"/>
            </a:endParaRPr>
          </a:p>
        </p:txBody>
      </p:sp>
    </p:spTree>
    <p:extLst>
      <p:ext uri="{BB962C8B-B14F-4D97-AF65-F5344CB8AC3E}">
        <p14:creationId xmlns:p14="http://schemas.microsoft.com/office/powerpoint/2010/main" val="561522697"/>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22200" y="73960"/>
            <a:ext cx="4899600" cy="625288"/>
          </a:xfrm>
        </p:spPr>
        <p:txBody>
          <a:bodyPr/>
          <a:lstStyle/>
          <a:p>
            <a:pPr algn="ctr"/>
            <a:r>
              <a:rPr lang="en-US" sz="2800" b="1" dirty="0">
                <a:solidFill>
                  <a:schemeClr val="tx1"/>
                </a:solidFill>
                <a:latin typeface="Century Gothic" panose="020B0502020202020204" pitchFamily="34" charset="0"/>
              </a:rPr>
              <a:t>Questions and Answers!</a:t>
            </a:r>
            <a:endParaRPr lang="en-US" sz="2000" b="1" dirty="0">
              <a:solidFill>
                <a:schemeClr val="tx1"/>
              </a:solidFill>
              <a:latin typeface="Century Gothic" panose="020B0502020202020204" pitchFamily="34" charset="0"/>
            </a:endParaRPr>
          </a:p>
        </p:txBody>
      </p:sp>
      <p:pic>
        <p:nvPicPr>
          <p:cNvPr id="3" name="Google Shape;342;p12"/>
          <p:cNvPicPr/>
          <p:nvPr/>
        </p:nvPicPr>
        <p:blipFill>
          <a:blip r:embed="rId2">
            <a:alphaModFix/>
          </a:blip>
          <a:stretch>
            <a:fillRect/>
          </a:stretch>
        </p:blipFill>
        <p:spPr>
          <a:xfrm>
            <a:off x="0" y="0"/>
            <a:ext cx="1298864" cy="1108587"/>
          </a:xfrm>
          <a:prstGeom prst="rect">
            <a:avLst/>
          </a:prstGeom>
          <a:noFill/>
          <a:ln>
            <a:noFill/>
          </a:ln>
        </p:spPr>
      </p:pic>
      <p:sp>
        <p:nvSpPr>
          <p:cNvPr id="4" name="Rectangle 3"/>
          <p:cNvSpPr/>
          <p:nvPr/>
        </p:nvSpPr>
        <p:spPr>
          <a:xfrm>
            <a:off x="1385047" y="699249"/>
            <a:ext cx="7221071" cy="3616375"/>
          </a:xfrm>
          <a:prstGeom prst="rect">
            <a:avLst/>
          </a:prstGeom>
        </p:spPr>
        <p:txBody>
          <a:bodyPr wrap="square">
            <a:spAutoFit/>
          </a:bodyPr>
          <a:lstStyle/>
          <a:p>
            <a:pPr marL="0" indent="0">
              <a:buNone/>
            </a:pPr>
            <a:r>
              <a:rPr lang="en-US" dirty="0">
                <a:solidFill>
                  <a:srgbClr val="0070C0"/>
                </a:solidFill>
                <a:latin typeface="Century Gothic" panose="020B0502020202020204" pitchFamily="34" charset="0"/>
              </a:rPr>
              <a:t>Do we have to issue refunds on fieldtrips?</a:t>
            </a:r>
          </a:p>
          <a:p>
            <a:pPr marL="0" indent="0">
              <a:buNone/>
            </a:pPr>
            <a:endParaRPr lang="en-US" sz="1000" dirty="0">
              <a:latin typeface="Century Gothic" panose="020B0502020202020204" pitchFamily="34" charset="0"/>
            </a:endParaRPr>
          </a:p>
          <a:p>
            <a:pPr marL="0" indent="0">
              <a:buNone/>
            </a:pPr>
            <a:r>
              <a:rPr lang="en-US" dirty="0">
                <a:solidFill>
                  <a:schemeClr val="tx1"/>
                </a:solidFill>
                <a:latin typeface="Century Gothic" panose="020B0502020202020204" pitchFamily="34" charset="0"/>
              </a:rPr>
              <a:t>Encourage your staff to already have an inclement weather plan for their fieldtrips, such as an inside game day with Pizza</a:t>
            </a:r>
            <a:r>
              <a:rPr lang="en-US" dirty="0" smtClean="0">
                <a:solidFill>
                  <a:schemeClr val="tx1"/>
                </a:solidFill>
                <a:latin typeface="Century Gothic" panose="020B0502020202020204" pitchFamily="34" charset="0"/>
              </a:rPr>
              <a:t>.</a:t>
            </a:r>
          </a:p>
          <a:p>
            <a:pPr marL="0" indent="0">
              <a:buNone/>
            </a:pPr>
            <a:endParaRPr lang="en-US" dirty="0" smtClean="0">
              <a:solidFill>
                <a:schemeClr val="tx1"/>
              </a:solidFill>
              <a:latin typeface="Century Gothic" panose="020B0502020202020204" pitchFamily="34" charset="0"/>
            </a:endParaRPr>
          </a:p>
          <a:p>
            <a:pPr marL="0" indent="0">
              <a:buNone/>
            </a:pPr>
            <a:endParaRPr lang="en-US" dirty="0">
              <a:solidFill>
                <a:schemeClr val="tx1"/>
              </a:solidFill>
              <a:latin typeface="Century Gothic" panose="020B0502020202020204" pitchFamily="34" charset="0"/>
            </a:endParaRPr>
          </a:p>
          <a:p>
            <a:pPr marL="0" indent="0">
              <a:buNone/>
            </a:pPr>
            <a:r>
              <a:rPr lang="en-US" dirty="0">
                <a:solidFill>
                  <a:srgbClr val="0070C0"/>
                </a:solidFill>
                <a:latin typeface="Century Gothic" panose="020B0502020202020204" pitchFamily="34" charset="0"/>
              </a:rPr>
              <a:t>How do we handle Gift Cards donated to our schools?</a:t>
            </a:r>
          </a:p>
          <a:p>
            <a:pPr marL="0" indent="0">
              <a:buNone/>
            </a:pPr>
            <a:endParaRPr lang="en-US" sz="900" dirty="0">
              <a:solidFill>
                <a:srgbClr val="FF0000"/>
              </a:solidFill>
              <a:latin typeface="Century Gothic" panose="020B0502020202020204" pitchFamily="34" charset="0"/>
            </a:endParaRPr>
          </a:p>
          <a:p>
            <a:pPr marL="0" indent="0">
              <a:buNone/>
            </a:pPr>
            <a:r>
              <a:rPr lang="en-US" dirty="0">
                <a:solidFill>
                  <a:schemeClr val="tx1"/>
                </a:solidFill>
                <a:latin typeface="Century Gothic" panose="020B0502020202020204" pitchFamily="34" charset="0"/>
              </a:rPr>
              <a:t>Please discourage </a:t>
            </a:r>
            <a:r>
              <a:rPr lang="en-US" dirty="0">
                <a:solidFill>
                  <a:srgbClr val="FF0000"/>
                </a:solidFill>
                <a:latin typeface="Century Gothic" panose="020B0502020202020204" pitchFamily="34" charset="0"/>
              </a:rPr>
              <a:t>GIFT CARDS</a:t>
            </a:r>
            <a:r>
              <a:rPr lang="en-US" dirty="0">
                <a:solidFill>
                  <a:schemeClr val="tx1"/>
                </a:solidFill>
                <a:latin typeface="Century Gothic" panose="020B0502020202020204" pitchFamily="34" charset="0"/>
              </a:rPr>
              <a:t>!</a:t>
            </a:r>
            <a:r>
              <a:rPr lang="en-US" dirty="0">
                <a:solidFill>
                  <a:srgbClr val="FF0000"/>
                </a:solidFill>
                <a:latin typeface="Century Gothic" panose="020B0502020202020204" pitchFamily="34" charset="0"/>
              </a:rPr>
              <a:t>  </a:t>
            </a:r>
            <a:r>
              <a:rPr lang="en-US" dirty="0">
                <a:solidFill>
                  <a:schemeClr val="tx1"/>
                </a:solidFill>
                <a:latin typeface="Century Gothic" panose="020B0502020202020204" pitchFamily="34" charset="0"/>
              </a:rPr>
              <a:t>These are just like cash.  If you do receive them, prepare a receipt clearly notated as </a:t>
            </a:r>
            <a:r>
              <a:rPr lang="en-US" dirty="0">
                <a:solidFill>
                  <a:srgbClr val="FF0000"/>
                </a:solidFill>
                <a:latin typeface="Century Gothic" panose="020B0502020202020204" pitchFamily="34" charset="0"/>
              </a:rPr>
              <a:t>GIFT CARD </a:t>
            </a:r>
            <a:r>
              <a:rPr lang="en-US" dirty="0">
                <a:solidFill>
                  <a:schemeClr val="tx1"/>
                </a:solidFill>
                <a:latin typeface="Century Gothic" panose="020B0502020202020204" pitchFamily="34" charset="0"/>
              </a:rPr>
              <a:t>(but </a:t>
            </a:r>
            <a:r>
              <a:rPr lang="en-US" u="sng" dirty="0">
                <a:solidFill>
                  <a:schemeClr val="tx1"/>
                </a:solidFill>
                <a:latin typeface="Century Gothic" panose="020B0502020202020204" pitchFamily="34" charset="0"/>
              </a:rPr>
              <a:t>DO NOT ENTER INTO SAP</a:t>
            </a:r>
            <a:r>
              <a:rPr lang="en-US" dirty="0">
                <a:solidFill>
                  <a:schemeClr val="tx1"/>
                </a:solidFill>
                <a:latin typeface="Century Gothic" panose="020B0502020202020204" pitchFamily="34" charset="0"/>
              </a:rPr>
              <a:t>). </a:t>
            </a:r>
          </a:p>
          <a:p>
            <a:pPr marL="0" indent="0">
              <a:buNone/>
            </a:pPr>
            <a:r>
              <a:rPr lang="en-US" dirty="0" smtClean="0">
                <a:solidFill>
                  <a:schemeClr val="tx1"/>
                </a:solidFill>
                <a:latin typeface="Century Gothic" panose="020B0502020202020204" pitchFamily="34" charset="0"/>
              </a:rPr>
              <a:t>Copy </a:t>
            </a:r>
            <a:r>
              <a:rPr lang="en-US" dirty="0">
                <a:solidFill>
                  <a:schemeClr val="tx1"/>
                </a:solidFill>
                <a:latin typeface="Century Gothic" panose="020B0502020202020204" pitchFamily="34" charset="0"/>
              </a:rPr>
              <a:t>the front and back of the gift card to attach to the receipt and lock the gift card up.  </a:t>
            </a:r>
          </a:p>
          <a:p>
            <a:pPr marL="0" indent="0">
              <a:buNone/>
            </a:pPr>
            <a:r>
              <a:rPr lang="en-US" dirty="0">
                <a:solidFill>
                  <a:schemeClr val="tx1"/>
                </a:solidFill>
                <a:latin typeface="Century Gothic" panose="020B0502020202020204" pitchFamily="34" charset="0"/>
              </a:rPr>
              <a:t>Prepare your order and spend the full amount.  Attach the store receipt to the copy of the receipt and gift card and file in your monthly reports.</a:t>
            </a:r>
          </a:p>
          <a:p>
            <a:pPr marL="0" indent="0">
              <a:buNone/>
            </a:pPr>
            <a:endParaRPr lang="en-US" dirty="0" smtClean="0">
              <a:solidFill>
                <a:schemeClr val="tx1"/>
              </a:solidFill>
              <a:latin typeface="Century Gothic" panose="020B0502020202020204" pitchFamily="34" charset="0"/>
            </a:endParaRPr>
          </a:p>
          <a:p>
            <a:pPr marL="0" indent="0">
              <a:buNone/>
            </a:pPr>
            <a:endParaRPr lang="en-US" dirty="0">
              <a:solidFill>
                <a:schemeClr val="tx1"/>
              </a:solidFill>
              <a:latin typeface="Century Gothic" panose="020B0502020202020204" pitchFamily="34" charset="0"/>
            </a:endParaRPr>
          </a:p>
          <a:p>
            <a:pPr marL="0" indent="0">
              <a:buNone/>
            </a:pPr>
            <a:endParaRPr lang="en-US" dirty="0">
              <a:solidFill>
                <a:schemeClr val="tx1"/>
              </a:solidFill>
              <a:latin typeface="Century Gothic" panose="020B0502020202020204" pitchFamily="34" charset="0"/>
            </a:endParaRPr>
          </a:p>
        </p:txBody>
      </p:sp>
    </p:spTree>
    <p:extLst>
      <p:ext uri="{BB962C8B-B14F-4D97-AF65-F5344CB8AC3E}">
        <p14:creationId xmlns:p14="http://schemas.microsoft.com/office/powerpoint/2010/main" val="314245014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22200" y="0"/>
            <a:ext cx="4899600" cy="591671"/>
          </a:xfrm>
        </p:spPr>
        <p:txBody>
          <a:bodyPr/>
          <a:lstStyle/>
          <a:p>
            <a:pPr algn="ctr"/>
            <a:r>
              <a:rPr lang="en-US" sz="2800" b="1" dirty="0">
                <a:solidFill>
                  <a:schemeClr val="tx1"/>
                </a:solidFill>
                <a:latin typeface="Century Gothic" panose="020B0502020202020204" pitchFamily="34" charset="0"/>
              </a:rPr>
              <a:t>Questions and Answers!</a:t>
            </a:r>
            <a:endParaRPr lang="en-US" sz="2000" b="1" dirty="0">
              <a:solidFill>
                <a:schemeClr val="tx1"/>
              </a:solidFill>
              <a:latin typeface="Century Gothic" panose="020B0502020202020204" pitchFamily="34" charset="0"/>
            </a:endParaRPr>
          </a:p>
        </p:txBody>
      </p:sp>
      <p:pic>
        <p:nvPicPr>
          <p:cNvPr id="3" name="Google Shape;342;p12"/>
          <p:cNvPicPr/>
          <p:nvPr/>
        </p:nvPicPr>
        <p:blipFill>
          <a:blip r:embed="rId2">
            <a:alphaModFix/>
          </a:blip>
          <a:stretch>
            <a:fillRect/>
          </a:stretch>
        </p:blipFill>
        <p:spPr>
          <a:xfrm>
            <a:off x="0" y="0"/>
            <a:ext cx="1216956" cy="864967"/>
          </a:xfrm>
          <a:prstGeom prst="rect">
            <a:avLst/>
          </a:prstGeom>
          <a:noFill/>
          <a:ln>
            <a:noFill/>
          </a:ln>
        </p:spPr>
      </p:pic>
      <p:sp>
        <p:nvSpPr>
          <p:cNvPr id="4" name="Rectangle 3"/>
          <p:cNvSpPr/>
          <p:nvPr/>
        </p:nvSpPr>
        <p:spPr>
          <a:xfrm>
            <a:off x="1337982" y="490817"/>
            <a:ext cx="6568889" cy="4308872"/>
          </a:xfrm>
          <a:prstGeom prst="rect">
            <a:avLst/>
          </a:prstGeom>
        </p:spPr>
        <p:txBody>
          <a:bodyPr wrap="square">
            <a:spAutoFit/>
          </a:bodyPr>
          <a:lstStyle/>
          <a:p>
            <a:pPr marL="0" indent="0">
              <a:buNone/>
            </a:pPr>
            <a:r>
              <a:rPr lang="en-US" dirty="0">
                <a:solidFill>
                  <a:srgbClr val="0070C0"/>
                </a:solidFill>
                <a:latin typeface="Century Gothic" panose="020B0502020202020204" pitchFamily="34" charset="0"/>
              </a:rPr>
              <a:t>My coach wants to spend student activity funds on multiple clinics.  What is approved and appropriate?</a:t>
            </a:r>
          </a:p>
          <a:p>
            <a:pPr marL="0" indent="0">
              <a:buNone/>
            </a:pPr>
            <a:endParaRPr lang="en-US" sz="1100" dirty="0">
              <a:solidFill>
                <a:srgbClr val="FF0000"/>
              </a:solidFill>
              <a:latin typeface="Century Gothic" panose="020B0502020202020204" pitchFamily="34" charset="0"/>
            </a:endParaRPr>
          </a:p>
          <a:p>
            <a:pPr marL="0" indent="0">
              <a:buNone/>
            </a:pPr>
            <a:r>
              <a:rPr lang="en-US" dirty="0">
                <a:solidFill>
                  <a:schemeClr val="tx1"/>
                </a:solidFill>
                <a:latin typeface="Century Gothic" panose="020B0502020202020204" pitchFamily="34" charset="0"/>
              </a:rPr>
              <a:t>These are to be paid from </a:t>
            </a:r>
            <a:r>
              <a:rPr lang="en-US" dirty="0" smtClean="0">
                <a:solidFill>
                  <a:schemeClr val="tx1"/>
                </a:solidFill>
                <a:latin typeface="Century Gothic" panose="020B0502020202020204" pitchFamily="34" charset="0"/>
              </a:rPr>
              <a:t>cost center XXX60</a:t>
            </a:r>
            <a:r>
              <a:rPr lang="en-US" b="1" dirty="0" smtClean="0">
                <a:solidFill>
                  <a:schemeClr val="tx1"/>
                </a:solidFill>
                <a:latin typeface="Century Gothic" panose="020B0502020202020204" pitchFamily="34" charset="0"/>
              </a:rPr>
              <a:t>821</a:t>
            </a:r>
            <a:r>
              <a:rPr lang="en-US" dirty="0" smtClean="0">
                <a:solidFill>
                  <a:schemeClr val="tx1"/>
                </a:solidFill>
                <a:latin typeface="Century Gothic" panose="020B0502020202020204" pitchFamily="34" charset="0"/>
              </a:rPr>
              <a:t> </a:t>
            </a:r>
            <a:r>
              <a:rPr lang="en-US" dirty="0">
                <a:solidFill>
                  <a:schemeClr val="tx1"/>
                </a:solidFill>
                <a:latin typeface="Century Gothic" panose="020B0502020202020204" pitchFamily="34" charset="0"/>
              </a:rPr>
              <a:t>(Gate receipts, Vending money, Donations) only.</a:t>
            </a:r>
          </a:p>
          <a:p>
            <a:pPr marL="0" indent="0">
              <a:buNone/>
            </a:pPr>
            <a:r>
              <a:rPr lang="en-US" dirty="0">
                <a:solidFill>
                  <a:schemeClr val="tx1"/>
                </a:solidFill>
                <a:latin typeface="Century Gothic" panose="020B0502020202020204" pitchFamily="34" charset="0"/>
              </a:rPr>
              <a:t>The Annual Oklahoma Coaches Association Clinic is approved as it does include student health and safety agenda items.</a:t>
            </a:r>
          </a:p>
          <a:p>
            <a:pPr marL="0" indent="0">
              <a:buNone/>
            </a:pPr>
            <a:endParaRPr lang="en-US" sz="1100" dirty="0">
              <a:solidFill>
                <a:schemeClr val="tx1"/>
              </a:solidFill>
              <a:latin typeface="Century Gothic" panose="020B0502020202020204" pitchFamily="34" charset="0"/>
            </a:endParaRPr>
          </a:p>
          <a:p>
            <a:pPr marL="0" indent="0">
              <a:buNone/>
            </a:pPr>
            <a:r>
              <a:rPr lang="en-US" dirty="0">
                <a:solidFill>
                  <a:schemeClr val="tx1"/>
                </a:solidFill>
                <a:latin typeface="Century Gothic" panose="020B0502020202020204" pitchFamily="34" charset="0"/>
              </a:rPr>
              <a:t>In addition, one other sport specific clinic per year, per sport that is NOT extravagant may be approved.  </a:t>
            </a:r>
            <a:r>
              <a:rPr lang="en-US" dirty="0" smtClean="0">
                <a:solidFill>
                  <a:schemeClr val="tx1"/>
                </a:solidFill>
                <a:latin typeface="Century Gothic" panose="020B0502020202020204" pitchFamily="34" charset="0"/>
              </a:rPr>
              <a:t>Please e-mail </a:t>
            </a:r>
            <a:r>
              <a:rPr lang="en-US" dirty="0" smtClean="0">
                <a:solidFill>
                  <a:srgbClr val="FF0000"/>
                </a:solidFill>
                <a:latin typeface="Century Gothic" panose="020B0502020202020204" pitchFamily="34" charset="0"/>
              </a:rPr>
              <a:t>Eddie Wright (edwright@okcps.org</a:t>
            </a:r>
            <a:r>
              <a:rPr lang="en-US" dirty="0">
                <a:solidFill>
                  <a:srgbClr val="FF0000"/>
                </a:solidFill>
                <a:latin typeface="Century Gothic" panose="020B0502020202020204" pitchFamily="34" charset="0"/>
              </a:rPr>
              <a:t>) </a:t>
            </a:r>
            <a:r>
              <a:rPr lang="en-US" dirty="0">
                <a:solidFill>
                  <a:schemeClr val="tx1"/>
                </a:solidFill>
                <a:latin typeface="Century Gothic" panose="020B0502020202020204" pitchFamily="34" charset="0"/>
              </a:rPr>
              <a:t>for approval</a:t>
            </a:r>
            <a:r>
              <a:rPr lang="en-US" dirty="0" smtClean="0">
                <a:solidFill>
                  <a:schemeClr val="tx1"/>
                </a:solidFill>
                <a:latin typeface="Century Gothic" panose="020B0502020202020204" pitchFamily="34" charset="0"/>
              </a:rPr>
              <a:t>.</a:t>
            </a:r>
          </a:p>
          <a:p>
            <a:pPr marL="0" indent="0">
              <a:buNone/>
            </a:pPr>
            <a:endParaRPr lang="en-US" dirty="0" smtClean="0">
              <a:solidFill>
                <a:schemeClr val="tx1"/>
              </a:solidFill>
              <a:latin typeface="Century Gothic" panose="020B0502020202020204" pitchFamily="34" charset="0"/>
            </a:endParaRPr>
          </a:p>
          <a:p>
            <a:pPr marL="0" indent="0">
              <a:buNone/>
            </a:pPr>
            <a:r>
              <a:rPr lang="en-US" dirty="0">
                <a:solidFill>
                  <a:srgbClr val="0070C0"/>
                </a:solidFill>
                <a:latin typeface="Century Gothic" panose="020B0502020202020204" pitchFamily="34" charset="0"/>
              </a:rPr>
              <a:t>How many Coaches are allowed to attend the Annual Coaches Clinic and an approved sport specific clinic per year? 	</a:t>
            </a:r>
          </a:p>
          <a:p>
            <a:pPr marL="0" indent="0">
              <a:buNone/>
            </a:pPr>
            <a:endParaRPr lang="en-US" dirty="0">
              <a:solidFill>
                <a:srgbClr val="FF0000"/>
              </a:solidFill>
              <a:latin typeface="Century Gothic" panose="020B0502020202020204" pitchFamily="34" charset="0"/>
            </a:endParaRPr>
          </a:p>
          <a:p>
            <a:pPr marL="0" indent="0">
              <a:buNone/>
            </a:pPr>
            <a:r>
              <a:rPr lang="en-US" dirty="0">
                <a:solidFill>
                  <a:schemeClr val="tx1"/>
                </a:solidFill>
                <a:latin typeface="Century Gothic" panose="020B0502020202020204" pitchFamily="34" charset="0"/>
              </a:rPr>
              <a:t>All Head Coaches and Assistant Coaches on staff are approved to attend the Annual Coaches Clinic and one sport specific clinic per year approved by the </a:t>
            </a:r>
            <a:r>
              <a:rPr lang="en-US" dirty="0">
                <a:solidFill>
                  <a:srgbClr val="FF0000"/>
                </a:solidFill>
                <a:latin typeface="Century Gothic" panose="020B0502020202020204" pitchFamily="34" charset="0"/>
              </a:rPr>
              <a:t>District Athletic Director, </a:t>
            </a:r>
            <a:r>
              <a:rPr lang="en-US" dirty="0" smtClean="0">
                <a:solidFill>
                  <a:srgbClr val="FF0000"/>
                </a:solidFill>
                <a:latin typeface="Century Gothic" panose="020B0502020202020204" pitchFamily="34" charset="0"/>
              </a:rPr>
              <a:t>Eddie Wright. </a:t>
            </a:r>
            <a:endParaRPr lang="en-US" dirty="0">
              <a:solidFill>
                <a:srgbClr val="FF0000"/>
              </a:solidFill>
              <a:latin typeface="Century Gothic" panose="020B0502020202020204" pitchFamily="34" charset="0"/>
            </a:endParaRPr>
          </a:p>
          <a:p>
            <a:pPr marL="0" indent="0">
              <a:buNone/>
            </a:pPr>
            <a:endParaRPr lang="en-US" dirty="0">
              <a:solidFill>
                <a:schemeClr val="tx1"/>
              </a:solidFill>
              <a:latin typeface="Century Gothic" panose="020B0502020202020204" pitchFamily="34" charset="0"/>
            </a:endParaRPr>
          </a:p>
          <a:p>
            <a:pPr marL="0" indent="0">
              <a:buNone/>
            </a:pPr>
            <a:endParaRPr lang="en-US" dirty="0">
              <a:solidFill>
                <a:schemeClr val="tx1"/>
              </a:solidFill>
              <a:latin typeface="Century Gothic" panose="020B0502020202020204" pitchFamily="34" charset="0"/>
            </a:endParaRPr>
          </a:p>
        </p:txBody>
      </p:sp>
    </p:spTree>
    <p:extLst>
      <p:ext uri="{BB962C8B-B14F-4D97-AF65-F5344CB8AC3E}">
        <p14:creationId xmlns:p14="http://schemas.microsoft.com/office/powerpoint/2010/main" val="3962348189"/>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22200" y="0"/>
            <a:ext cx="4899600" cy="779929"/>
          </a:xfrm>
        </p:spPr>
        <p:txBody>
          <a:bodyPr/>
          <a:lstStyle/>
          <a:p>
            <a:pPr algn="ctr"/>
            <a:r>
              <a:rPr lang="en-US" sz="2800" b="1" dirty="0">
                <a:solidFill>
                  <a:schemeClr val="tx1"/>
                </a:solidFill>
                <a:latin typeface="Century Gothic" panose="020B0502020202020204" pitchFamily="34" charset="0"/>
              </a:rPr>
              <a:t>Questions and Answers!</a:t>
            </a:r>
            <a:endParaRPr lang="en-US" sz="2000" b="1" dirty="0">
              <a:solidFill>
                <a:schemeClr val="tx1"/>
              </a:solidFill>
              <a:latin typeface="Century Gothic" panose="020B0502020202020204" pitchFamily="34" charset="0"/>
            </a:endParaRPr>
          </a:p>
        </p:txBody>
      </p:sp>
      <p:pic>
        <p:nvPicPr>
          <p:cNvPr id="3" name="Google Shape;342;p12"/>
          <p:cNvPicPr/>
          <p:nvPr/>
        </p:nvPicPr>
        <p:blipFill>
          <a:blip r:embed="rId2">
            <a:alphaModFix/>
          </a:blip>
          <a:stretch>
            <a:fillRect/>
          </a:stretch>
        </p:blipFill>
        <p:spPr>
          <a:xfrm>
            <a:off x="0" y="0"/>
            <a:ext cx="1298864" cy="1108587"/>
          </a:xfrm>
          <a:prstGeom prst="rect">
            <a:avLst/>
          </a:prstGeom>
          <a:noFill/>
          <a:ln>
            <a:noFill/>
          </a:ln>
        </p:spPr>
      </p:pic>
      <p:sp>
        <p:nvSpPr>
          <p:cNvPr id="4" name="Rectangle 3"/>
          <p:cNvSpPr/>
          <p:nvPr/>
        </p:nvSpPr>
        <p:spPr>
          <a:xfrm>
            <a:off x="1452282" y="705971"/>
            <a:ext cx="6622677" cy="3154710"/>
          </a:xfrm>
          <a:prstGeom prst="rect">
            <a:avLst/>
          </a:prstGeom>
        </p:spPr>
        <p:txBody>
          <a:bodyPr wrap="square">
            <a:spAutoFit/>
          </a:bodyPr>
          <a:lstStyle/>
          <a:p>
            <a:pPr marL="0" indent="0">
              <a:buNone/>
            </a:pPr>
            <a:r>
              <a:rPr lang="en-US" sz="1800" dirty="0" smtClean="0">
                <a:solidFill>
                  <a:srgbClr val="00B0F0"/>
                </a:solidFill>
                <a:latin typeface="Century Gothic" panose="020B0502020202020204" pitchFamily="34" charset="0"/>
              </a:rPr>
              <a:t> </a:t>
            </a:r>
            <a:r>
              <a:rPr lang="en-US" dirty="0" smtClean="0">
                <a:solidFill>
                  <a:srgbClr val="0070C0"/>
                </a:solidFill>
                <a:latin typeface="Century Gothic" panose="020B0502020202020204" pitchFamily="34" charset="0"/>
              </a:rPr>
              <a:t>Are </a:t>
            </a:r>
            <a:r>
              <a:rPr lang="en-US" dirty="0">
                <a:solidFill>
                  <a:srgbClr val="0070C0"/>
                </a:solidFill>
                <a:latin typeface="Century Gothic" panose="020B0502020202020204" pitchFamily="34" charset="0"/>
              </a:rPr>
              <a:t>Online Fundraisers approved?</a:t>
            </a:r>
          </a:p>
          <a:p>
            <a:pPr marL="0" indent="0" algn="ctr">
              <a:buNone/>
            </a:pPr>
            <a:endParaRPr lang="en-US" sz="900" dirty="0">
              <a:solidFill>
                <a:srgbClr val="FF0000"/>
              </a:solidFill>
              <a:latin typeface="Century Gothic" panose="020B0502020202020204" pitchFamily="34" charset="0"/>
            </a:endParaRPr>
          </a:p>
          <a:p>
            <a:pPr marL="285750" indent="-285750">
              <a:buFont typeface="Arial" panose="020B0604020202020204" pitchFamily="34" charset="0"/>
              <a:buChar char="•"/>
            </a:pPr>
            <a:r>
              <a:rPr lang="en-US" sz="1600" dirty="0">
                <a:solidFill>
                  <a:srgbClr val="FF0000"/>
                </a:solidFill>
                <a:latin typeface="Century Gothic" panose="020B0502020202020204" pitchFamily="34" charset="0"/>
              </a:rPr>
              <a:t>NO</a:t>
            </a:r>
            <a:r>
              <a:rPr lang="en-US" dirty="0">
                <a:solidFill>
                  <a:srgbClr val="FF0000"/>
                </a:solidFill>
                <a:latin typeface="Century Gothic" panose="020B0502020202020204" pitchFamily="34" charset="0"/>
              </a:rPr>
              <a:t> – </a:t>
            </a:r>
            <a:r>
              <a:rPr lang="en-US" sz="1600" dirty="0">
                <a:solidFill>
                  <a:schemeClr val="tx1"/>
                </a:solidFill>
                <a:latin typeface="Century Gothic" panose="020B0502020202020204" pitchFamily="34" charset="0"/>
              </a:rPr>
              <a:t>Online fundraising such as GoFundMe, DonorPerfect, FirstGiving, Razoo, GiveForward, etc. These are not board approved.  If you come across any please have the teacher/sponsor close out the account and remit the funds to the Student Activity Fund Cost </a:t>
            </a:r>
            <a:r>
              <a:rPr lang="en-US" dirty="0">
                <a:solidFill>
                  <a:schemeClr val="tx1"/>
                </a:solidFill>
                <a:latin typeface="Century Gothic" panose="020B0502020202020204" pitchFamily="34" charset="0"/>
              </a:rPr>
              <a:t>Center for which it was created. </a:t>
            </a:r>
            <a:endParaRPr lang="en-US" dirty="0" smtClean="0">
              <a:solidFill>
                <a:schemeClr val="tx1"/>
              </a:solidFill>
              <a:latin typeface="Century Gothic" panose="020B0502020202020204" pitchFamily="34" charset="0"/>
            </a:endParaRPr>
          </a:p>
          <a:p>
            <a:pPr algn="ctr"/>
            <a:r>
              <a:rPr lang="en-US" dirty="0" smtClean="0">
                <a:solidFill>
                  <a:srgbClr val="FF0000"/>
                </a:solidFill>
                <a:latin typeface="Century Gothic" panose="020B0502020202020204" pitchFamily="34" charset="0"/>
              </a:rPr>
              <a:t>     </a:t>
            </a:r>
            <a:endParaRPr lang="en-US" dirty="0">
              <a:solidFill>
                <a:srgbClr val="FF0000"/>
              </a:solidFill>
              <a:latin typeface="Century Gothic" panose="020B0502020202020204" pitchFamily="34" charset="0"/>
            </a:endParaRPr>
          </a:p>
          <a:p>
            <a:pPr marL="285750" indent="-285750">
              <a:buFont typeface="Arial" panose="020B0604020202020204" pitchFamily="34" charset="0"/>
              <a:buChar char="•"/>
            </a:pPr>
            <a:r>
              <a:rPr lang="en-US" sz="1600" dirty="0">
                <a:solidFill>
                  <a:srgbClr val="FF0000"/>
                </a:solidFill>
                <a:latin typeface="Century Gothic" panose="020B0502020202020204" pitchFamily="34" charset="0"/>
              </a:rPr>
              <a:t>However, teachers can go to the OKC Foundation’s Donors Choose website</a:t>
            </a:r>
            <a:r>
              <a:rPr lang="en-US" sz="1600" dirty="0">
                <a:solidFill>
                  <a:srgbClr val="00B0F0"/>
                </a:solidFill>
                <a:latin typeface="Century Gothic" panose="020B0502020202020204" pitchFamily="34" charset="0"/>
              </a:rPr>
              <a:t> </a:t>
            </a:r>
            <a:r>
              <a:rPr lang="en-US" sz="1600" dirty="0">
                <a:solidFill>
                  <a:schemeClr val="tx1"/>
                </a:solidFill>
                <a:latin typeface="Century Gothic" panose="020B0502020202020204" pitchFamily="34" charset="0"/>
              </a:rPr>
              <a:t>(www.donorschoose.org)</a:t>
            </a:r>
            <a:r>
              <a:rPr lang="en-US" sz="1600" dirty="0">
                <a:solidFill>
                  <a:srgbClr val="FF0000"/>
                </a:solidFill>
                <a:latin typeface="Century Gothic" panose="020B0502020202020204" pitchFamily="34" charset="0"/>
              </a:rPr>
              <a:t> and start a </a:t>
            </a:r>
            <a:r>
              <a:rPr lang="en-US" sz="1600" dirty="0" smtClean="0">
                <a:solidFill>
                  <a:srgbClr val="FF0000"/>
                </a:solidFill>
                <a:latin typeface="Century Gothic" panose="020B0502020202020204" pitchFamily="34" charset="0"/>
              </a:rPr>
              <a:t>project.</a:t>
            </a:r>
          </a:p>
          <a:p>
            <a:pPr marL="285750" indent="-285750" algn="ctr">
              <a:buFont typeface="Arial" panose="020B0604020202020204" pitchFamily="34" charset="0"/>
              <a:buChar char="•"/>
            </a:pPr>
            <a:endParaRPr lang="en-US" dirty="0" smtClean="0">
              <a:solidFill>
                <a:srgbClr val="FF0000"/>
              </a:solidFill>
              <a:latin typeface="Century Gothic" panose="020B0502020202020204" pitchFamily="34" charset="0"/>
            </a:endParaRPr>
          </a:p>
          <a:p>
            <a:pPr marL="285750" indent="-285750">
              <a:buFont typeface="Arial" panose="020B0604020202020204" pitchFamily="34" charset="0"/>
              <a:buChar char="•"/>
            </a:pPr>
            <a:r>
              <a:rPr lang="en-US" sz="1600" dirty="0" smtClean="0">
                <a:solidFill>
                  <a:srgbClr val="FF0000"/>
                </a:solidFill>
                <a:latin typeface="Century Gothic" panose="020B0502020202020204" pitchFamily="34" charset="0"/>
              </a:rPr>
              <a:t>Blast </a:t>
            </a:r>
            <a:r>
              <a:rPr lang="en-US" sz="1600" dirty="0" smtClean="0">
                <a:solidFill>
                  <a:srgbClr val="FF0000"/>
                </a:solidFill>
                <a:latin typeface="Century Gothic" panose="020B0502020202020204" pitchFamily="34" charset="0"/>
              </a:rPr>
              <a:t>Athletics </a:t>
            </a:r>
            <a:r>
              <a:rPr lang="en-US" sz="1600" dirty="0" smtClean="0">
                <a:solidFill>
                  <a:schemeClr val="tx1"/>
                </a:solidFill>
                <a:latin typeface="Century Gothic" panose="020B0502020202020204" pitchFamily="34" charset="0"/>
              </a:rPr>
              <a:t>is </a:t>
            </a:r>
            <a:r>
              <a:rPr lang="en-US" sz="1600" dirty="0" smtClean="0">
                <a:solidFill>
                  <a:schemeClr val="tx1"/>
                </a:solidFill>
                <a:latin typeface="Century Gothic" panose="020B0502020202020204" pitchFamily="34" charset="0"/>
              </a:rPr>
              <a:t>an approved online fundraiser for sports and clubs.  Checks will be sent directly to the school from We Pay.</a:t>
            </a:r>
            <a:endParaRPr lang="en-US" sz="1600" dirty="0">
              <a:solidFill>
                <a:schemeClr val="tx1"/>
              </a:solidFill>
              <a:latin typeface="Century Gothic" panose="020B0502020202020204" pitchFamily="34" charset="0"/>
            </a:endParaRPr>
          </a:p>
        </p:txBody>
      </p:sp>
    </p:spTree>
    <p:extLst>
      <p:ext uri="{BB962C8B-B14F-4D97-AF65-F5344CB8AC3E}">
        <p14:creationId xmlns:p14="http://schemas.microsoft.com/office/powerpoint/2010/main" val="401696109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22200" y="0"/>
            <a:ext cx="4899600" cy="853888"/>
          </a:xfrm>
        </p:spPr>
        <p:txBody>
          <a:bodyPr/>
          <a:lstStyle/>
          <a:p>
            <a:pPr algn="ctr"/>
            <a:r>
              <a:rPr lang="en-US" sz="2800" b="1" dirty="0">
                <a:solidFill>
                  <a:schemeClr val="tx1"/>
                </a:solidFill>
                <a:latin typeface="Century Gothic" panose="020B0502020202020204" pitchFamily="34" charset="0"/>
              </a:rPr>
              <a:t>Questions and Answers!</a:t>
            </a:r>
            <a:endParaRPr lang="en-US" sz="2000" b="1" dirty="0">
              <a:solidFill>
                <a:schemeClr val="tx1"/>
              </a:solidFill>
              <a:latin typeface="Century Gothic" panose="020B0502020202020204" pitchFamily="34" charset="0"/>
            </a:endParaRPr>
          </a:p>
        </p:txBody>
      </p:sp>
      <p:pic>
        <p:nvPicPr>
          <p:cNvPr id="3" name="Google Shape;342;p12"/>
          <p:cNvPicPr/>
          <p:nvPr/>
        </p:nvPicPr>
        <p:blipFill>
          <a:blip r:embed="rId2">
            <a:alphaModFix/>
          </a:blip>
          <a:stretch>
            <a:fillRect/>
          </a:stretch>
        </p:blipFill>
        <p:spPr>
          <a:xfrm>
            <a:off x="0" y="0"/>
            <a:ext cx="1298864" cy="1108587"/>
          </a:xfrm>
          <a:prstGeom prst="rect">
            <a:avLst/>
          </a:prstGeom>
          <a:noFill/>
          <a:ln>
            <a:noFill/>
          </a:ln>
        </p:spPr>
      </p:pic>
      <p:sp>
        <p:nvSpPr>
          <p:cNvPr id="4" name="Rectangle 3"/>
          <p:cNvSpPr/>
          <p:nvPr/>
        </p:nvSpPr>
        <p:spPr>
          <a:xfrm>
            <a:off x="1402537" y="1042148"/>
            <a:ext cx="6732933" cy="2554545"/>
          </a:xfrm>
          <a:prstGeom prst="rect">
            <a:avLst/>
          </a:prstGeom>
        </p:spPr>
        <p:txBody>
          <a:bodyPr wrap="square">
            <a:spAutoFit/>
          </a:bodyPr>
          <a:lstStyle/>
          <a:p>
            <a:pPr marL="0" lvl="0" indent="0">
              <a:buClr>
                <a:srgbClr val="4F81BD"/>
              </a:buClr>
              <a:buNone/>
            </a:pPr>
            <a:r>
              <a:rPr lang="en-US" sz="2000" dirty="0">
                <a:solidFill>
                  <a:srgbClr val="0070C0"/>
                </a:solidFill>
                <a:latin typeface="Century Gothic" panose="020B0502020202020204" pitchFamily="34" charset="0"/>
              </a:rPr>
              <a:t>What if fundraiser funds are missing or there is not a reasonable explanations for profit variances?</a:t>
            </a:r>
          </a:p>
          <a:p>
            <a:pPr marL="0" lvl="0" indent="0">
              <a:buClr>
                <a:srgbClr val="4F81BD"/>
              </a:buClr>
              <a:buNone/>
            </a:pPr>
            <a:endParaRPr lang="en-US" sz="2000" dirty="0">
              <a:latin typeface="Century Gothic" panose="020B0502020202020204" pitchFamily="34" charset="0"/>
            </a:endParaRPr>
          </a:p>
          <a:p>
            <a:pPr marL="0" lvl="0" indent="0">
              <a:buClr>
                <a:srgbClr val="4F81BD"/>
              </a:buClr>
              <a:buNone/>
            </a:pPr>
            <a:r>
              <a:rPr lang="en-US" sz="2000" dirty="0">
                <a:latin typeface="Century Gothic" panose="020B0502020202020204" pitchFamily="34" charset="0"/>
              </a:rPr>
              <a:t>This will require approval by the Controller before the </a:t>
            </a:r>
            <a:r>
              <a:rPr lang="en-US" sz="2000" dirty="0" smtClean="0">
                <a:latin typeface="Century Gothic" panose="020B0502020202020204" pitchFamily="34" charset="0"/>
              </a:rPr>
              <a:t>monthly report </a:t>
            </a:r>
            <a:r>
              <a:rPr lang="en-US" sz="2000" dirty="0">
                <a:latin typeface="Century Gothic" panose="020B0502020202020204" pitchFamily="34" charset="0"/>
              </a:rPr>
              <a:t>can be finalized to determine if funds should be repaid by the </a:t>
            </a:r>
            <a:r>
              <a:rPr lang="en-US" sz="2000" dirty="0">
                <a:solidFill>
                  <a:schemeClr val="tx1"/>
                </a:solidFill>
                <a:latin typeface="Century Gothic" panose="020B0502020202020204" pitchFamily="34" charset="0"/>
              </a:rPr>
              <a:t>Principal, Financial Secretary, Financial Principal Secretary, and/or Sponsor.</a:t>
            </a:r>
          </a:p>
        </p:txBody>
      </p:sp>
    </p:spTree>
    <p:extLst>
      <p:ext uri="{BB962C8B-B14F-4D97-AF65-F5344CB8AC3E}">
        <p14:creationId xmlns:p14="http://schemas.microsoft.com/office/powerpoint/2010/main" val="3034879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Shape 693"/>
        <p:cNvGrpSpPr/>
        <p:nvPr/>
      </p:nvGrpSpPr>
      <p:grpSpPr>
        <a:xfrm>
          <a:off x="0" y="0"/>
          <a:ext cx="0" cy="0"/>
          <a:chOff x="0" y="0"/>
          <a:chExt cx="0" cy="0"/>
        </a:xfrm>
      </p:grpSpPr>
      <p:sp>
        <p:nvSpPr>
          <p:cNvPr id="694" name="Google Shape;694;p23"/>
          <p:cNvSpPr txBox="1">
            <a:spLocks noGrp="1"/>
          </p:cNvSpPr>
          <p:nvPr>
            <p:ph type="title"/>
          </p:nvPr>
        </p:nvSpPr>
        <p:spPr>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s" sz="5600" dirty="0" smtClean="0">
                <a:solidFill>
                  <a:schemeClr val="tx1"/>
                </a:solidFill>
              </a:rPr>
              <a:t>Questions?</a:t>
            </a:r>
            <a:r>
              <a:rPr lang="es" dirty="0">
                <a:solidFill>
                  <a:srgbClr val="0070C0"/>
                </a:solidFill>
              </a:rPr>
              <a:t/>
            </a:r>
            <a:br>
              <a:rPr lang="es" dirty="0">
                <a:solidFill>
                  <a:srgbClr val="0070C0"/>
                </a:solidFill>
              </a:rPr>
            </a:br>
            <a:r>
              <a:rPr lang="es" sz="2000" dirty="0" smtClean="0">
                <a:solidFill>
                  <a:schemeClr val="tx1"/>
                </a:solidFill>
              </a:rPr>
              <a:t>Please email any questions to </a:t>
            </a:r>
            <a:r>
              <a:rPr lang="es" sz="2000" b="1" dirty="0" smtClean="0">
                <a:solidFill>
                  <a:srgbClr val="0070C0"/>
                </a:solidFill>
                <a:hlinkClick r:id="rId3"/>
              </a:rPr>
              <a:t>activityfunds@okcps.org</a:t>
            </a:r>
            <a:r>
              <a:rPr lang="es" sz="2000" dirty="0" smtClean="0">
                <a:solidFill>
                  <a:srgbClr val="0070C0"/>
                </a:solidFill>
              </a:rPr>
              <a:t> </a:t>
            </a:r>
            <a:r>
              <a:rPr lang="es" sz="2000" dirty="0" smtClean="0">
                <a:solidFill>
                  <a:schemeClr val="tx1"/>
                </a:solidFill>
              </a:rPr>
              <a:t>and label as Question from FY2023 BOY Training. Question and answer will be emailed to all Secretaries and Principals.</a:t>
            </a:r>
            <a:br>
              <a:rPr lang="es" sz="2000" dirty="0" smtClean="0">
                <a:solidFill>
                  <a:schemeClr val="tx1"/>
                </a:solidFill>
              </a:rPr>
            </a:br>
            <a:r>
              <a:rPr lang="es" sz="2000" dirty="0" smtClean="0">
                <a:solidFill>
                  <a:schemeClr val="tx1"/>
                </a:solidFill>
              </a:rPr>
              <a:t>Thanks and Have a Safe Year!</a:t>
            </a:r>
            <a:endParaRPr dirty="0">
              <a:solidFill>
                <a:schemeClr val="tx1"/>
              </a:solidFill>
            </a:endParaRPr>
          </a:p>
        </p:txBody>
      </p:sp>
      <p:pic>
        <p:nvPicPr>
          <p:cNvPr id="3" name="Google Shape;342;p12"/>
          <p:cNvPicPr/>
          <p:nvPr/>
        </p:nvPicPr>
        <p:blipFill>
          <a:blip r:embed="rId4">
            <a:alphaModFix/>
          </a:blip>
          <a:stretch>
            <a:fillRect/>
          </a:stretch>
        </p:blipFill>
        <p:spPr>
          <a:xfrm>
            <a:off x="0" y="0"/>
            <a:ext cx="1298864" cy="1108587"/>
          </a:xfrm>
          <a:prstGeom prst="rect">
            <a:avLst/>
          </a:prstGeom>
          <a:noFill/>
          <a:ln>
            <a:noFill/>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22200" y="80682"/>
            <a:ext cx="4899600" cy="1027906"/>
          </a:xfrm>
        </p:spPr>
        <p:txBody>
          <a:bodyPr/>
          <a:lstStyle/>
          <a:p>
            <a:pPr algn="ctr"/>
            <a:r>
              <a:rPr lang="en-US" sz="2800" dirty="0" smtClean="0">
                <a:solidFill>
                  <a:schemeClr val="tx1"/>
                </a:solidFill>
                <a:latin typeface="Century Gothic" panose="020B0502020202020204" pitchFamily="34" charset="0"/>
              </a:rPr>
              <a:t>Schools by Facilitator</a:t>
            </a:r>
            <a:r>
              <a:rPr lang="en-US" sz="2800" dirty="0">
                <a:latin typeface="Century Gothic" panose="020B0502020202020204" pitchFamily="34" charset="0"/>
              </a:rPr>
              <a:t/>
            </a:r>
            <a:br>
              <a:rPr lang="en-US" sz="2800" dirty="0">
                <a:latin typeface="Century Gothic" panose="020B0502020202020204" pitchFamily="34" charset="0"/>
              </a:rPr>
            </a:br>
            <a:r>
              <a:rPr lang="en-US" sz="2800" dirty="0" smtClean="0">
                <a:solidFill>
                  <a:srgbClr val="FF0000"/>
                </a:solidFill>
                <a:latin typeface="Century Gothic" panose="020B0502020202020204" pitchFamily="34" charset="0"/>
              </a:rPr>
              <a:t>Lisa Rodgers</a:t>
            </a:r>
            <a:endParaRPr lang="en-US" sz="2000" dirty="0">
              <a:solidFill>
                <a:srgbClr val="035775"/>
              </a:solidFill>
              <a:latin typeface="Century Gothic" panose="020B0502020202020204" pitchFamily="34" charset="0"/>
            </a:endParaRPr>
          </a:p>
        </p:txBody>
      </p:sp>
      <p:sp>
        <p:nvSpPr>
          <p:cNvPr id="4" name="Rectangle 3"/>
          <p:cNvSpPr/>
          <p:nvPr/>
        </p:nvSpPr>
        <p:spPr>
          <a:xfrm>
            <a:off x="2387348" y="1284194"/>
            <a:ext cx="1747330" cy="3539430"/>
          </a:xfrm>
          <a:prstGeom prst="rect">
            <a:avLst/>
          </a:prstGeom>
        </p:spPr>
        <p:txBody>
          <a:bodyPr wrap="square">
            <a:spAutoFit/>
          </a:bodyPr>
          <a:lstStyle/>
          <a:p>
            <a:pPr fontAlgn="ctr"/>
            <a:r>
              <a:rPr lang="en-US" dirty="0">
                <a:latin typeface="Century Gothic" panose="020B0502020202020204" pitchFamily="34" charset="0"/>
              </a:rPr>
              <a:t>Administration</a:t>
            </a:r>
          </a:p>
          <a:p>
            <a:pPr fontAlgn="ctr"/>
            <a:r>
              <a:rPr lang="en-US" dirty="0" smtClean="0">
                <a:latin typeface="Century Gothic" panose="020B0502020202020204" pitchFamily="34" charset="0"/>
              </a:rPr>
              <a:t>Britton ES</a:t>
            </a:r>
            <a:endParaRPr lang="en-US" dirty="0">
              <a:latin typeface="Century Gothic" panose="020B0502020202020204" pitchFamily="34" charset="0"/>
            </a:endParaRPr>
          </a:p>
          <a:p>
            <a:pPr fontAlgn="ctr"/>
            <a:r>
              <a:rPr lang="en-US" dirty="0" smtClean="0">
                <a:latin typeface="Century Gothic" panose="020B0502020202020204" pitchFamily="34" charset="0"/>
              </a:rPr>
              <a:t>Buchanan ES</a:t>
            </a:r>
          </a:p>
          <a:p>
            <a:pPr fontAlgn="ctr"/>
            <a:r>
              <a:rPr lang="en-US" dirty="0">
                <a:latin typeface="Century Gothic" panose="020B0502020202020204" pitchFamily="34" charset="0"/>
              </a:rPr>
              <a:t>Cesar Chavez ES</a:t>
            </a:r>
          </a:p>
          <a:p>
            <a:pPr fontAlgn="ctr"/>
            <a:r>
              <a:rPr lang="en-US" dirty="0" smtClean="0">
                <a:latin typeface="Century Gothic" panose="020B0502020202020204" pitchFamily="34" charset="0"/>
              </a:rPr>
              <a:t>Cleveland ES</a:t>
            </a:r>
            <a:endParaRPr lang="en-US" dirty="0">
              <a:latin typeface="Century Gothic" panose="020B0502020202020204" pitchFamily="34" charset="0"/>
            </a:endParaRPr>
          </a:p>
          <a:p>
            <a:pPr fontAlgn="ctr"/>
            <a:r>
              <a:rPr lang="en-US" dirty="0" smtClean="0">
                <a:latin typeface="Century Gothic" panose="020B0502020202020204" pitchFamily="34" charset="0"/>
              </a:rPr>
              <a:t>Esperanza ES</a:t>
            </a:r>
          </a:p>
          <a:p>
            <a:pPr fontAlgn="ctr"/>
            <a:r>
              <a:rPr lang="en-US" dirty="0">
                <a:latin typeface="Century Gothic" panose="020B0502020202020204" pitchFamily="34" charset="0"/>
              </a:rPr>
              <a:t>Fillmore ES</a:t>
            </a:r>
          </a:p>
          <a:p>
            <a:r>
              <a:rPr lang="en-US" dirty="0" smtClean="0">
                <a:latin typeface="Century Gothic" panose="020B0502020202020204" pitchFamily="34" charset="0"/>
              </a:rPr>
              <a:t>Hawthorne ES</a:t>
            </a:r>
            <a:endParaRPr lang="en-US" dirty="0">
              <a:latin typeface="Century Gothic" panose="020B0502020202020204" pitchFamily="34" charset="0"/>
            </a:endParaRPr>
          </a:p>
          <a:p>
            <a:pPr fontAlgn="ctr"/>
            <a:r>
              <a:rPr lang="en-US" dirty="0" smtClean="0">
                <a:latin typeface="Century Gothic" panose="020B0502020202020204" pitchFamily="34" charset="0"/>
              </a:rPr>
              <a:t>Kaiser ES</a:t>
            </a:r>
            <a:endParaRPr lang="en-US" dirty="0">
              <a:latin typeface="Century Gothic" panose="020B0502020202020204" pitchFamily="34" charset="0"/>
            </a:endParaRPr>
          </a:p>
          <a:p>
            <a:pPr fontAlgn="ctr"/>
            <a:r>
              <a:rPr lang="en-US" dirty="0">
                <a:latin typeface="Century Gothic" panose="020B0502020202020204" pitchFamily="34" charset="0"/>
              </a:rPr>
              <a:t>Mark </a:t>
            </a:r>
            <a:r>
              <a:rPr lang="en-US" dirty="0" smtClean="0">
                <a:latin typeface="Century Gothic" panose="020B0502020202020204" pitchFamily="34" charset="0"/>
              </a:rPr>
              <a:t>Twain ES</a:t>
            </a:r>
            <a:endParaRPr lang="en-US" dirty="0">
              <a:latin typeface="Century Gothic" panose="020B0502020202020204" pitchFamily="34" charset="0"/>
            </a:endParaRPr>
          </a:p>
          <a:p>
            <a:pPr fontAlgn="ctr"/>
            <a:r>
              <a:rPr lang="en-US" dirty="0" smtClean="0">
                <a:latin typeface="Century Gothic" panose="020B0502020202020204" pitchFamily="34" charset="0"/>
              </a:rPr>
              <a:t>Monroe ES</a:t>
            </a:r>
            <a:endParaRPr lang="en-US" dirty="0">
              <a:latin typeface="Century Gothic" panose="020B0502020202020204" pitchFamily="34" charset="0"/>
            </a:endParaRPr>
          </a:p>
          <a:p>
            <a:pPr fontAlgn="ctr"/>
            <a:r>
              <a:rPr lang="en-US" dirty="0" smtClean="0">
                <a:latin typeface="Century Gothic" panose="020B0502020202020204" pitchFamily="34" charset="0"/>
              </a:rPr>
              <a:t>Quail Creek ES</a:t>
            </a:r>
            <a:endParaRPr lang="en-US" dirty="0">
              <a:latin typeface="Century Gothic" panose="020B0502020202020204" pitchFamily="34" charset="0"/>
            </a:endParaRPr>
          </a:p>
          <a:p>
            <a:pPr fontAlgn="ctr"/>
            <a:r>
              <a:rPr lang="en-US" dirty="0" smtClean="0">
                <a:latin typeface="Century Gothic" panose="020B0502020202020204" pitchFamily="34" charset="0"/>
              </a:rPr>
              <a:t>Ridgeview ES</a:t>
            </a:r>
            <a:endParaRPr lang="en-US" dirty="0">
              <a:latin typeface="Century Gothic" panose="020B0502020202020204" pitchFamily="34" charset="0"/>
            </a:endParaRPr>
          </a:p>
          <a:p>
            <a:r>
              <a:rPr lang="en-US" dirty="0" smtClean="0">
                <a:latin typeface="Century Gothic" panose="020B0502020202020204" pitchFamily="34" charset="0"/>
              </a:rPr>
              <a:t>Rockwood ES</a:t>
            </a:r>
            <a:endParaRPr lang="en-US" dirty="0">
              <a:latin typeface="Century Gothic" panose="020B0502020202020204" pitchFamily="34" charset="0"/>
            </a:endParaRPr>
          </a:p>
          <a:p>
            <a:pPr fontAlgn="ctr"/>
            <a:r>
              <a:rPr lang="en-US" dirty="0" smtClean="0">
                <a:latin typeface="Century Gothic" panose="020B0502020202020204" pitchFamily="34" charset="0"/>
              </a:rPr>
              <a:t>Spencer ES</a:t>
            </a:r>
            <a:endParaRPr lang="en-US" dirty="0">
              <a:latin typeface="Century Gothic" panose="020B0502020202020204" pitchFamily="34" charset="0"/>
            </a:endParaRPr>
          </a:p>
          <a:p>
            <a:r>
              <a:rPr lang="en-US" dirty="0">
                <a:latin typeface="Century Gothic" panose="020B0502020202020204" pitchFamily="34" charset="0"/>
              </a:rPr>
              <a:t>Van </a:t>
            </a:r>
            <a:r>
              <a:rPr lang="en-US" dirty="0" smtClean="0">
                <a:latin typeface="Century Gothic" panose="020B0502020202020204" pitchFamily="34" charset="0"/>
              </a:rPr>
              <a:t>Buren ES</a:t>
            </a:r>
            <a:endParaRPr lang="en-US" dirty="0">
              <a:latin typeface="Century Gothic" panose="020B0502020202020204" pitchFamily="34" charset="0"/>
            </a:endParaRPr>
          </a:p>
        </p:txBody>
      </p:sp>
      <p:sp>
        <p:nvSpPr>
          <p:cNvPr id="5" name="Rectangle 4"/>
          <p:cNvSpPr/>
          <p:nvPr/>
        </p:nvSpPr>
        <p:spPr>
          <a:xfrm>
            <a:off x="4516340" y="1284194"/>
            <a:ext cx="2805583" cy="2893100"/>
          </a:xfrm>
          <a:prstGeom prst="rect">
            <a:avLst/>
          </a:prstGeom>
        </p:spPr>
        <p:txBody>
          <a:bodyPr wrap="square">
            <a:spAutoFit/>
          </a:bodyPr>
          <a:lstStyle/>
          <a:p>
            <a:pPr fontAlgn="ctr"/>
            <a:r>
              <a:rPr lang="en-US" dirty="0" smtClean="0">
                <a:latin typeface="Century Gothic" panose="020B0502020202020204" pitchFamily="34" charset="0"/>
              </a:rPr>
              <a:t>Belle </a:t>
            </a:r>
            <a:r>
              <a:rPr lang="en-US" dirty="0">
                <a:latin typeface="Century Gothic" panose="020B0502020202020204" pitchFamily="34" charset="0"/>
              </a:rPr>
              <a:t>Isle </a:t>
            </a:r>
            <a:r>
              <a:rPr lang="en-US" dirty="0" smtClean="0">
                <a:latin typeface="Century Gothic" panose="020B0502020202020204" pitchFamily="34" charset="0"/>
              </a:rPr>
              <a:t>Enterprise MS</a:t>
            </a:r>
            <a:endParaRPr lang="en-US" dirty="0">
              <a:latin typeface="Century Gothic" panose="020B0502020202020204" pitchFamily="34" charset="0"/>
            </a:endParaRPr>
          </a:p>
          <a:p>
            <a:r>
              <a:rPr lang="en-US" dirty="0" smtClean="0">
                <a:latin typeface="Century Gothic" panose="020B0502020202020204" pitchFamily="34" charset="0"/>
              </a:rPr>
              <a:t>Classen SAS MS</a:t>
            </a:r>
            <a:endParaRPr lang="en-US" dirty="0">
              <a:latin typeface="Century Gothic" panose="020B0502020202020204" pitchFamily="34" charset="0"/>
            </a:endParaRPr>
          </a:p>
          <a:p>
            <a:pPr fontAlgn="ctr"/>
            <a:r>
              <a:rPr lang="en-US" dirty="0" smtClean="0">
                <a:latin typeface="Century Gothic" panose="020B0502020202020204" pitchFamily="34" charset="0"/>
              </a:rPr>
              <a:t>Rogers MS</a:t>
            </a:r>
          </a:p>
          <a:p>
            <a:pPr fontAlgn="ctr"/>
            <a:r>
              <a:rPr lang="en-US" dirty="0" smtClean="0">
                <a:latin typeface="Century Gothic" panose="020B0502020202020204" pitchFamily="34" charset="0"/>
              </a:rPr>
              <a:t>Southeast MS</a:t>
            </a:r>
            <a:endParaRPr lang="en-US" dirty="0">
              <a:latin typeface="Century Gothic" panose="020B0502020202020204" pitchFamily="34" charset="0"/>
            </a:endParaRPr>
          </a:p>
          <a:p>
            <a:pPr fontAlgn="ctr"/>
            <a:r>
              <a:rPr lang="en-US" dirty="0">
                <a:latin typeface="Century Gothic" panose="020B0502020202020204" pitchFamily="34" charset="0"/>
              </a:rPr>
              <a:t>Taft </a:t>
            </a:r>
            <a:r>
              <a:rPr lang="en-US" dirty="0" smtClean="0">
                <a:latin typeface="Century Gothic" panose="020B0502020202020204" pitchFamily="34" charset="0"/>
              </a:rPr>
              <a:t>MS</a:t>
            </a:r>
          </a:p>
          <a:p>
            <a:pPr fontAlgn="ctr"/>
            <a:r>
              <a:rPr lang="en-US" dirty="0">
                <a:latin typeface="Century Gothic" panose="020B0502020202020204" pitchFamily="34" charset="0"/>
              </a:rPr>
              <a:t>Webster MS</a:t>
            </a:r>
          </a:p>
          <a:p>
            <a:r>
              <a:rPr lang="en-US" dirty="0" smtClean="0">
                <a:latin typeface="Century Gothic" panose="020B0502020202020204" pitchFamily="34" charset="0"/>
              </a:rPr>
              <a:t>Classen </a:t>
            </a:r>
            <a:r>
              <a:rPr lang="en-US" dirty="0">
                <a:latin typeface="Century Gothic" panose="020B0502020202020204" pitchFamily="34" charset="0"/>
              </a:rPr>
              <a:t>SAS @NE HS</a:t>
            </a:r>
          </a:p>
          <a:p>
            <a:r>
              <a:rPr lang="en-US" dirty="0" smtClean="0">
                <a:latin typeface="Century Gothic" panose="020B0502020202020204" pitchFamily="34" charset="0"/>
              </a:rPr>
              <a:t>John </a:t>
            </a:r>
            <a:r>
              <a:rPr lang="en-US" dirty="0">
                <a:latin typeface="Century Gothic" panose="020B0502020202020204" pitchFamily="34" charset="0"/>
              </a:rPr>
              <a:t>Marshall </a:t>
            </a:r>
            <a:r>
              <a:rPr lang="en-US" dirty="0" smtClean="0">
                <a:latin typeface="Century Gothic" panose="020B0502020202020204" pitchFamily="34" charset="0"/>
              </a:rPr>
              <a:t>HS</a:t>
            </a:r>
            <a:endParaRPr lang="en-US" dirty="0">
              <a:latin typeface="Century Gothic" panose="020B0502020202020204" pitchFamily="34" charset="0"/>
            </a:endParaRPr>
          </a:p>
          <a:p>
            <a:pPr fontAlgn="ctr"/>
            <a:r>
              <a:rPr lang="en-US" dirty="0">
                <a:latin typeface="Century Gothic" panose="020B0502020202020204" pitchFamily="34" charset="0"/>
              </a:rPr>
              <a:t>NW </a:t>
            </a:r>
            <a:r>
              <a:rPr lang="en-US" dirty="0" smtClean="0">
                <a:latin typeface="Century Gothic" panose="020B0502020202020204" pitchFamily="34" charset="0"/>
              </a:rPr>
              <a:t>Classen HS</a:t>
            </a:r>
            <a:endParaRPr lang="en-US" dirty="0">
              <a:latin typeface="Century Gothic" panose="020B0502020202020204" pitchFamily="34" charset="0"/>
            </a:endParaRPr>
          </a:p>
          <a:p>
            <a:pPr fontAlgn="ctr"/>
            <a:r>
              <a:rPr lang="en-US" dirty="0" smtClean="0">
                <a:latin typeface="Century Gothic" panose="020B0502020202020204" pitchFamily="34" charset="0"/>
              </a:rPr>
              <a:t>Putnam Heights Mid HS</a:t>
            </a:r>
            <a:endParaRPr lang="en-US" dirty="0">
              <a:latin typeface="Century Gothic" panose="020B0502020202020204" pitchFamily="34" charset="0"/>
            </a:endParaRPr>
          </a:p>
          <a:p>
            <a:pPr fontAlgn="ctr"/>
            <a:r>
              <a:rPr lang="en-US" dirty="0" smtClean="0">
                <a:latin typeface="Century Gothic" panose="020B0502020202020204" pitchFamily="34" charset="0"/>
              </a:rPr>
              <a:t>Southeast HS</a:t>
            </a:r>
            <a:endParaRPr lang="en-US" dirty="0">
              <a:latin typeface="Century Gothic" panose="020B0502020202020204" pitchFamily="34" charset="0"/>
            </a:endParaRPr>
          </a:p>
          <a:p>
            <a:pPr fontAlgn="ctr"/>
            <a:r>
              <a:rPr lang="en-US" dirty="0">
                <a:latin typeface="Century Gothic" panose="020B0502020202020204" pitchFamily="34" charset="0"/>
              </a:rPr>
              <a:t>Star </a:t>
            </a:r>
            <a:r>
              <a:rPr lang="en-US" dirty="0" smtClean="0">
                <a:latin typeface="Century Gothic" panose="020B0502020202020204" pitchFamily="34" charset="0"/>
              </a:rPr>
              <a:t>Spencer HS</a:t>
            </a:r>
            <a:endParaRPr lang="en-US" dirty="0">
              <a:latin typeface="Century Gothic" panose="020B0502020202020204" pitchFamily="34" charset="0"/>
            </a:endParaRPr>
          </a:p>
          <a:p>
            <a:pPr fontAlgn="ctr"/>
            <a:r>
              <a:rPr lang="en-US" dirty="0">
                <a:latin typeface="Century Gothic" panose="020B0502020202020204" pitchFamily="34" charset="0"/>
              </a:rPr>
              <a:t>Student Support </a:t>
            </a:r>
            <a:r>
              <a:rPr lang="en-US" dirty="0" smtClean="0">
                <a:latin typeface="Century Gothic" panose="020B0502020202020204" pitchFamily="34" charset="0"/>
              </a:rPr>
              <a:t>Services</a:t>
            </a:r>
            <a:endParaRPr lang="en-US" dirty="0">
              <a:latin typeface="Century Gothic" panose="020B0502020202020204" pitchFamily="34" charset="0"/>
            </a:endParaRPr>
          </a:p>
        </p:txBody>
      </p:sp>
      <p:pic>
        <p:nvPicPr>
          <p:cNvPr id="6" name="Picture 5"/>
          <p:cNvPicPr>
            <a:picLocks noChangeAspect="1"/>
          </p:cNvPicPr>
          <p:nvPr/>
        </p:nvPicPr>
        <p:blipFill>
          <a:blip r:embed="rId2"/>
          <a:stretch>
            <a:fillRect/>
          </a:stretch>
        </p:blipFill>
        <p:spPr>
          <a:xfrm>
            <a:off x="6494929" y="517712"/>
            <a:ext cx="1640542" cy="887506"/>
          </a:xfrm>
          <a:prstGeom prst="rect">
            <a:avLst/>
          </a:prstGeom>
        </p:spPr>
      </p:pic>
    </p:spTree>
    <p:extLst>
      <p:ext uri="{BB962C8B-B14F-4D97-AF65-F5344CB8AC3E}">
        <p14:creationId xmlns:p14="http://schemas.microsoft.com/office/powerpoint/2010/main" val="29714888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oogle Shape;342;p12"/>
          <p:cNvPicPr/>
          <p:nvPr/>
        </p:nvPicPr>
        <p:blipFill>
          <a:blip r:embed="rId2">
            <a:alphaModFix/>
          </a:blip>
          <a:stretch>
            <a:fillRect/>
          </a:stretch>
        </p:blipFill>
        <p:spPr>
          <a:xfrm>
            <a:off x="0" y="0"/>
            <a:ext cx="1298864" cy="1108587"/>
          </a:xfrm>
          <a:prstGeom prst="rect">
            <a:avLst/>
          </a:prstGeom>
          <a:noFill/>
          <a:ln>
            <a:noFill/>
          </a:ln>
        </p:spPr>
      </p:pic>
      <p:sp>
        <p:nvSpPr>
          <p:cNvPr id="6" name="Rectangle 5"/>
          <p:cNvSpPr/>
          <p:nvPr/>
        </p:nvSpPr>
        <p:spPr>
          <a:xfrm>
            <a:off x="1223682" y="1108587"/>
            <a:ext cx="6955584" cy="3416320"/>
          </a:xfrm>
          <a:prstGeom prst="rect">
            <a:avLst/>
          </a:prstGeom>
        </p:spPr>
        <p:txBody>
          <a:bodyPr wrap="square">
            <a:spAutoFit/>
          </a:bodyPr>
          <a:lstStyle/>
          <a:p>
            <a:r>
              <a:rPr lang="en-US" sz="1800" b="1" dirty="0">
                <a:latin typeface="Century Gothic" panose="020B0502020202020204" pitchFamily="34" charset="0"/>
              </a:rPr>
              <a:t>Monthly reporting will consist of: </a:t>
            </a:r>
          </a:p>
          <a:p>
            <a:pPr lvl="1">
              <a:buFont typeface="Arial" pitchFamily="34" charset="0"/>
              <a:buChar char="•"/>
            </a:pPr>
            <a:r>
              <a:rPr lang="en-US" sz="1800" dirty="0" smtClean="0">
                <a:latin typeface="Century Gothic" panose="020B0502020202020204" pitchFamily="34" charset="0"/>
              </a:rPr>
              <a:t> Fundraising paperwork: </a:t>
            </a:r>
            <a:endParaRPr lang="en-US" sz="1800" dirty="0">
              <a:latin typeface="Century Gothic" panose="020B0502020202020204" pitchFamily="34" charset="0"/>
            </a:endParaRPr>
          </a:p>
          <a:p>
            <a:pPr marL="288925" lvl="5" indent="-114300">
              <a:buFont typeface="Wingdings" panose="05000000000000000000" pitchFamily="2" charset="2"/>
              <a:buChar char="Ø"/>
            </a:pPr>
            <a:r>
              <a:rPr lang="en-US" sz="1800" dirty="0" smtClean="0">
                <a:latin typeface="Century Gothic" panose="020B0502020202020204" pitchFamily="34" charset="0"/>
              </a:rPr>
              <a:t>  Profit </a:t>
            </a:r>
            <a:r>
              <a:rPr lang="en-US" sz="1800" dirty="0">
                <a:latin typeface="Century Gothic" panose="020B0502020202020204" pitchFamily="34" charset="0"/>
              </a:rPr>
              <a:t>&amp; Loss Forms</a:t>
            </a:r>
          </a:p>
          <a:p>
            <a:pPr marL="288925" lvl="2" indent="-114300">
              <a:buFont typeface="Wingdings" panose="05000000000000000000" pitchFamily="2" charset="2"/>
              <a:buChar char="Ø"/>
            </a:pPr>
            <a:r>
              <a:rPr lang="en-US" sz="1800" dirty="0" smtClean="0">
                <a:latin typeface="Century Gothic" panose="020B0502020202020204" pitchFamily="34" charset="0"/>
              </a:rPr>
              <a:t>  Inventories/Concessions</a:t>
            </a:r>
            <a:endParaRPr lang="en-US" sz="1800" dirty="0">
              <a:latin typeface="Century Gothic" panose="020B0502020202020204" pitchFamily="34" charset="0"/>
            </a:endParaRPr>
          </a:p>
          <a:p>
            <a:pPr marL="288925" lvl="2" indent="-114300">
              <a:buFont typeface="Wingdings" panose="05000000000000000000" pitchFamily="2" charset="2"/>
              <a:buChar char="Ø"/>
            </a:pPr>
            <a:r>
              <a:rPr lang="en-US" sz="1800" dirty="0" smtClean="0">
                <a:latin typeface="Century Gothic" panose="020B0502020202020204" pitchFamily="34" charset="0"/>
              </a:rPr>
              <a:t>  Ticket Reconciliations</a:t>
            </a:r>
            <a:endParaRPr lang="en-US" sz="1800" dirty="0">
              <a:latin typeface="Century Gothic" panose="020B0502020202020204" pitchFamily="34" charset="0"/>
            </a:endParaRPr>
          </a:p>
          <a:p>
            <a:pPr lvl="1">
              <a:buFont typeface="Arial" pitchFamily="34" charset="0"/>
              <a:buChar char="•"/>
            </a:pPr>
            <a:r>
              <a:rPr lang="en-US" sz="1800" dirty="0" smtClean="0">
                <a:latin typeface="Century Gothic" panose="020B0502020202020204" pitchFamily="34" charset="0"/>
              </a:rPr>
              <a:t> Monthly </a:t>
            </a:r>
            <a:r>
              <a:rPr lang="en-US" sz="1800" dirty="0">
                <a:latin typeface="Century Gothic" panose="020B0502020202020204" pitchFamily="34" charset="0"/>
              </a:rPr>
              <a:t>Check List </a:t>
            </a:r>
            <a:r>
              <a:rPr lang="en-US" sz="1800" dirty="0" smtClean="0">
                <a:latin typeface="Century Gothic" panose="020B0502020202020204" pitchFamily="34" charset="0"/>
              </a:rPr>
              <a:t>– Signed </a:t>
            </a:r>
          </a:p>
          <a:p>
            <a:pPr lvl="1">
              <a:buFont typeface="Arial" pitchFamily="34" charset="0"/>
              <a:buChar char="•"/>
            </a:pPr>
            <a:r>
              <a:rPr lang="en-US" sz="1800" dirty="0">
                <a:latin typeface="Century Gothic" panose="020B0502020202020204" pitchFamily="34" charset="0"/>
              </a:rPr>
              <a:t> </a:t>
            </a:r>
            <a:r>
              <a:rPr lang="en-US" sz="1800" dirty="0" smtClean="0">
                <a:latin typeface="Century Gothic" panose="020B0502020202020204" pitchFamily="34" charset="0"/>
              </a:rPr>
              <a:t>Budgets by Fund </a:t>
            </a:r>
            <a:r>
              <a:rPr lang="en-US" sz="1800" dirty="0">
                <a:latin typeface="Century Gothic" panose="020B0502020202020204" pitchFamily="34" charset="0"/>
              </a:rPr>
              <a:t>– 19 </a:t>
            </a:r>
            <a:r>
              <a:rPr lang="en-US" sz="1800" dirty="0" smtClean="0">
                <a:latin typeface="Century Gothic" panose="020B0502020202020204" pitchFamily="34" charset="0"/>
              </a:rPr>
              <a:t>Report </a:t>
            </a:r>
            <a:r>
              <a:rPr lang="en-US" sz="1800" b="1" dirty="0" smtClean="0">
                <a:solidFill>
                  <a:srgbClr val="FF0000"/>
                </a:solidFill>
                <a:latin typeface="Century Gothic" panose="020B0502020202020204" pitchFamily="34" charset="0"/>
              </a:rPr>
              <a:t>FY2023</a:t>
            </a:r>
            <a:endParaRPr lang="en-US" sz="1800" b="1" dirty="0">
              <a:solidFill>
                <a:srgbClr val="FF0000"/>
              </a:solidFill>
              <a:latin typeface="Century Gothic" panose="020B0502020202020204" pitchFamily="34" charset="0"/>
            </a:endParaRPr>
          </a:p>
          <a:p>
            <a:pPr lvl="1">
              <a:buFont typeface="Arial" pitchFamily="34" charset="0"/>
              <a:buChar char="•"/>
            </a:pPr>
            <a:r>
              <a:rPr lang="en-US" sz="1800" dirty="0" smtClean="0">
                <a:latin typeface="Century Gothic" panose="020B0502020202020204" pitchFamily="34" charset="0"/>
              </a:rPr>
              <a:t> Cash </a:t>
            </a:r>
            <a:r>
              <a:rPr lang="en-US" sz="1800" dirty="0">
                <a:latin typeface="Century Gothic" panose="020B0502020202020204" pitchFamily="34" charset="0"/>
              </a:rPr>
              <a:t>Receipts - 56 Report</a:t>
            </a:r>
          </a:p>
          <a:p>
            <a:pPr lvl="3">
              <a:buFont typeface="Arial" pitchFamily="34" charset="0"/>
              <a:buChar char="•"/>
            </a:pPr>
            <a:r>
              <a:rPr lang="en-US" sz="1800" dirty="0" smtClean="0">
                <a:latin typeface="Century Gothic" panose="020B0502020202020204" pitchFamily="34" charset="0"/>
              </a:rPr>
              <a:t> PO </a:t>
            </a:r>
            <a:r>
              <a:rPr lang="en-US" sz="1800" dirty="0">
                <a:latin typeface="Century Gothic" panose="020B0502020202020204" pitchFamily="34" charset="0"/>
              </a:rPr>
              <a:t>Status  - </a:t>
            </a:r>
            <a:r>
              <a:rPr lang="en-US" sz="1800" dirty="0" smtClean="0">
                <a:latin typeface="Century Gothic" panose="020B0502020202020204" pitchFamily="34" charset="0"/>
              </a:rPr>
              <a:t>ZMM97TD Open PO Report - Document Numbers -  </a:t>
            </a:r>
            <a:r>
              <a:rPr lang="en-US" sz="1800" b="1" dirty="0" smtClean="0">
                <a:solidFill>
                  <a:srgbClr val="FF3300"/>
                </a:solidFill>
                <a:latin typeface="Century Gothic" panose="020B0502020202020204" pitchFamily="34" charset="0"/>
              </a:rPr>
              <a:t>4923000000 - 4923999999</a:t>
            </a:r>
          </a:p>
          <a:p>
            <a:pPr lvl="3">
              <a:buFont typeface="Arial" pitchFamily="34" charset="0"/>
              <a:buChar char="•"/>
            </a:pPr>
            <a:r>
              <a:rPr lang="en-US" sz="1800" dirty="0" smtClean="0">
                <a:solidFill>
                  <a:schemeClr val="tx1"/>
                </a:solidFill>
                <a:latin typeface="Century Gothic" panose="020B0502020202020204" pitchFamily="34" charset="0"/>
              </a:rPr>
              <a:t>Athletic change fund </a:t>
            </a:r>
            <a:r>
              <a:rPr lang="en-US" sz="1800" b="1" dirty="0" smtClean="0">
                <a:solidFill>
                  <a:schemeClr val="tx1"/>
                </a:solidFill>
                <a:latin typeface="Century Gothic" panose="020B0502020202020204" pitchFamily="34" charset="0"/>
              </a:rPr>
              <a:t>Cash Count form </a:t>
            </a:r>
            <a:r>
              <a:rPr lang="en-US" sz="1800" dirty="0" smtClean="0">
                <a:solidFill>
                  <a:schemeClr val="tx1"/>
                </a:solidFill>
                <a:latin typeface="Century Gothic" panose="020B0502020202020204" pitchFamily="34" charset="0"/>
              </a:rPr>
              <a:t>completed and attached</a:t>
            </a:r>
            <a:endParaRPr lang="en-US" sz="1800" dirty="0">
              <a:solidFill>
                <a:schemeClr val="tx1"/>
              </a:solidFill>
              <a:latin typeface="Century Gothic" panose="020B0502020202020204" pitchFamily="34" charset="0"/>
            </a:endParaRPr>
          </a:p>
        </p:txBody>
      </p:sp>
      <p:sp>
        <p:nvSpPr>
          <p:cNvPr id="5" name="Title 4"/>
          <p:cNvSpPr>
            <a:spLocks noGrp="1"/>
          </p:cNvSpPr>
          <p:nvPr>
            <p:ph type="title"/>
          </p:nvPr>
        </p:nvSpPr>
        <p:spPr>
          <a:xfrm>
            <a:off x="1707776" y="47066"/>
            <a:ext cx="5314024" cy="1061522"/>
          </a:xfrm>
        </p:spPr>
        <p:txBody>
          <a:bodyPr/>
          <a:lstStyle/>
          <a:p>
            <a:pPr algn="ctr"/>
            <a:r>
              <a:rPr lang="en-US" sz="2800" b="1" dirty="0" smtClean="0">
                <a:solidFill>
                  <a:schemeClr val="tx1"/>
                </a:solidFill>
                <a:latin typeface="Century Gothic" panose="020B0502020202020204" pitchFamily="34" charset="0"/>
              </a:rPr>
              <a:t>DEADLINES</a:t>
            </a:r>
            <a:r>
              <a:rPr lang="en-US" sz="2400" dirty="0" smtClean="0">
                <a:latin typeface="Century Gothic" panose="020B0502020202020204" pitchFamily="34" charset="0"/>
              </a:rPr>
              <a:t/>
            </a:r>
            <a:br>
              <a:rPr lang="en-US" sz="2400" dirty="0" smtClean="0">
                <a:latin typeface="Century Gothic" panose="020B0502020202020204" pitchFamily="34" charset="0"/>
              </a:rPr>
            </a:br>
            <a:r>
              <a:rPr lang="en-US" sz="1800" dirty="0" smtClean="0">
                <a:solidFill>
                  <a:srgbClr val="FF0000"/>
                </a:solidFill>
                <a:latin typeface="Century Gothic" panose="020B0502020202020204" pitchFamily="34" charset="0"/>
              </a:rPr>
              <a:t>Monthly Reporting is due by the 10</a:t>
            </a:r>
            <a:r>
              <a:rPr lang="en-US" sz="1800" baseline="30000" dirty="0" smtClean="0">
                <a:solidFill>
                  <a:srgbClr val="FF0000"/>
                </a:solidFill>
                <a:latin typeface="Century Gothic" panose="020B0502020202020204" pitchFamily="34" charset="0"/>
              </a:rPr>
              <a:t>th</a:t>
            </a:r>
            <a:r>
              <a:rPr lang="en-US" sz="1800" dirty="0" smtClean="0">
                <a:solidFill>
                  <a:srgbClr val="FF0000"/>
                </a:solidFill>
                <a:latin typeface="Century Gothic" panose="020B0502020202020204" pitchFamily="34" charset="0"/>
              </a:rPr>
              <a:t> of each month.</a:t>
            </a:r>
            <a:endParaRPr lang="en-US" sz="1800" dirty="0">
              <a:solidFill>
                <a:srgbClr val="FF0000"/>
              </a:solidFill>
              <a:latin typeface="Century Gothic" panose="020B0502020202020204" pitchFamily="34" charset="0"/>
            </a:endParaRPr>
          </a:p>
        </p:txBody>
      </p:sp>
    </p:spTree>
    <p:extLst>
      <p:ext uri="{BB962C8B-B14F-4D97-AF65-F5344CB8AC3E}">
        <p14:creationId xmlns:p14="http://schemas.microsoft.com/office/powerpoint/2010/main" val="33164231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32748" y="383080"/>
            <a:ext cx="4899600" cy="938400"/>
          </a:xfrm>
        </p:spPr>
        <p:txBody>
          <a:bodyPr/>
          <a:lstStyle/>
          <a:p>
            <a:r>
              <a:rPr lang="en-US" dirty="0" smtClean="0">
                <a:solidFill>
                  <a:schemeClr val="tx1"/>
                </a:solidFill>
              </a:rPr>
              <a:t>Secretary and Sponsor Expectations Forms</a:t>
            </a:r>
            <a:endParaRPr lang="en-US" dirty="0">
              <a:solidFill>
                <a:schemeClr val="tx1"/>
              </a:solidFill>
            </a:endParaRPr>
          </a:p>
        </p:txBody>
      </p:sp>
      <p:sp>
        <p:nvSpPr>
          <p:cNvPr id="3" name="Rectangle 2"/>
          <p:cNvSpPr/>
          <p:nvPr/>
        </p:nvSpPr>
        <p:spPr>
          <a:xfrm>
            <a:off x="2285999" y="1771531"/>
            <a:ext cx="5681133" cy="2246769"/>
          </a:xfrm>
          <a:prstGeom prst="rect">
            <a:avLst/>
          </a:prstGeom>
        </p:spPr>
        <p:txBody>
          <a:bodyPr wrap="square">
            <a:spAutoFit/>
          </a:bodyPr>
          <a:lstStyle/>
          <a:p>
            <a:pPr marL="342900" indent="-342900">
              <a:buFont typeface="Arial" panose="020B0604020202020204" pitchFamily="34" charset="0"/>
              <a:buChar char="•"/>
            </a:pPr>
            <a:r>
              <a:rPr lang="en-US" sz="2000" dirty="0" smtClean="0"/>
              <a:t>These forms will be sent out to each Financial Secretary to read and/or send to their Sponsors to sign an agreement that they will comply with Student Activity and Oklahoma School laws.</a:t>
            </a:r>
          </a:p>
          <a:p>
            <a:pPr marL="342900" indent="-342900">
              <a:buFont typeface="Arial" panose="020B0604020202020204" pitchFamily="34" charset="0"/>
              <a:buChar char="•"/>
            </a:pPr>
            <a:r>
              <a:rPr lang="en-US" sz="2000" dirty="0" smtClean="0"/>
              <a:t>This can be a good training tool for your Sponsors. </a:t>
            </a:r>
          </a:p>
        </p:txBody>
      </p:sp>
    </p:spTree>
    <p:extLst>
      <p:ext uri="{BB962C8B-B14F-4D97-AF65-F5344CB8AC3E}">
        <p14:creationId xmlns:p14="http://schemas.microsoft.com/office/powerpoint/2010/main" val="24632849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78905" y="149088"/>
            <a:ext cx="4253947" cy="5047536"/>
          </a:xfrm>
          <a:prstGeom prst="rect">
            <a:avLst/>
          </a:prstGeom>
          <a:noFill/>
        </p:spPr>
        <p:txBody>
          <a:bodyPr wrap="square" rtlCol="0">
            <a:spAutoFit/>
          </a:bodyPr>
          <a:lstStyle/>
          <a:p>
            <a:pPr algn="r"/>
            <a:r>
              <a:rPr lang="en-US" sz="1500" b="1" dirty="0"/>
              <a:t>Let families know about My School Bucks!</a:t>
            </a:r>
          </a:p>
          <a:p>
            <a:endParaRPr lang="en-US" dirty="0"/>
          </a:p>
          <a:p>
            <a:r>
              <a:rPr lang="en-US" dirty="0"/>
              <a:t>Look for the communication tool on your MSB or the link is </a:t>
            </a:r>
            <a:r>
              <a:rPr lang="en-US" dirty="0" smtClean="0"/>
              <a:t>below for </a:t>
            </a:r>
            <a:r>
              <a:rPr lang="en-US" dirty="0"/>
              <a:t>various ways to get information out to families. (These </a:t>
            </a:r>
            <a:r>
              <a:rPr lang="en-US" dirty="0" smtClean="0"/>
              <a:t>are general </a:t>
            </a:r>
            <a:r>
              <a:rPr lang="en-US" dirty="0"/>
              <a:t>links and not site specific).</a:t>
            </a:r>
          </a:p>
          <a:p>
            <a:r>
              <a:rPr lang="en-US" dirty="0"/>
              <a:t>https://info.heartlandschoolsolutions.com/mc-msb-meals</a:t>
            </a:r>
          </a:p>
          <a:p>
            <a:r>
              <a:rPr lang="en-US" dirty="0"/>
              <a:t>1. Parents create an account and choose their OKCPS site </a:t>
            </a:r>
            <a:r>
              <a:rPr lang="en-US" dirty="0" smtClean="0"/>
              <a:t>from there</a:t>
            </a:r>
            <a:r>
              <a:rPr lang="en-US" dirty="0"/>
              <a:t>. </a:t>
            </a:r>
          </a:p>
          <a:p>
            <a:r>
              <a:rPr lang="en-US" dirty="0"/>
              <a:t>2. They will see items that are set up for your school site.</a:t>
            </a:r>
          </a:p>
          <a:p>
            <a:r>
              <a:rPr lang="en-US" dirty="0" smtClean="0"/>
              <a:t>3</a:t>
            </a:r>
            <a:r>
              <a:rPr lang="en-US" dirty="0"/>
              <a:t>. From there, items can be purchased.</a:t>
            </a:r>
          </a:p>
          <a:p>
            <a:r>
              <a:rPr lang="en-US" b="1" dirty="0"/>
              <a:t>Pros</a:t>
            </a:r>
            <a:r>
              <a:rPr lang="en-US" dirty="0" smtClean="0"/>
              <a:t>:</a:t>
            </a:r>
            <a:endParaRPr lang="en-US" dirty="0"/>
          </a:p>
          <a:p>
            <a:pPr marL="285750" indent="-285750">
              <a:buFont typeface="Arial" panose="020B0604020202020204" pitchFamily="34" charset="0"/>
              <a:buChar char="•"/>
            </a:pPr>
            <a:r>
              <a:rPr lang="en-US" dirty="0" smtClean="0"/>
              <a:t>Generated </a:t>
            </a:r>
            <a:r>
              <a:rPr lang="en-US" dirty="0"/>
              <a:t>receipt after purchase</a:t>
            </a:r>
          </a:p>
          <a:p>
            <a:pPr marL="285750" indent="-285750">
              <a:buFont typeface="Arial" panose="020B0604020202020204" pitchFamily="34" charset="0"/>
              <a:buChar char="•"/>
            </a:pPr>
            <a:r>
              <a:rPr lang="en-US" dirty="0" smtClean="0"/>
              <a:t>Set </a:t>
            </a:r>
            <a:r>
              <a:rPr lang="en-US" dirty="0"/>
              <a:t>start/stop dates for products and school events</a:t>
            </a:r>
          </a:p>
          <a:p>
            <a:pPr marL="285750" indent="-285750">
              <a:buFont typeface="Arial" panose="020B0604020202020204" pitchFamily="34" charset="0"/>
              <a:buChar char="•"/>
            </a:pPr>
            <a:r>
              <a:rPr lang="en-US" dirty="0" smtClean="0"/>
              <a:t>Pay </a:t>
            </a:r>
            <a:r>
              <a:rPr lang="en-US" dirty="0"/>
              <a:t>anywhere, families do not have to come to </a:t>
            </a:r>
            <a:r>
              <a:rPr lang="en-US" dirty="0" smtClean="0"/>
              <a:t>the school</a:t>
            </a:r>
            <a:endParaRPr lang="en-US" dirty="0"/>
          </a:p>
          <a:p>
            <a:pPr marL="285750" indent="-285750">
              <a:buFont typeface="Arial" panose="020B0604020202020204" pitchFamily="34" charset="0"/>
              <a:buChar char="•"/>
            </a:pPr>
            <a:r>
              <a:rPr lang="en-US" dirty="0" smtClean="0"/>
              <a:t>No </a:t>
            </a:r>
            <a:r>
              <a:rPr lang="en-US" dirty="0"/>
              <a:t>logging payments in SAP- Cash Journal</a:t>
            </a:r>
          </a:p>
          <a:p>
            <a:pPr marL="285750" indent="-285750">
              <a:buFont typeface="Arial" panose="020B0604020202020204" pitchFamily="34" charset="0"/>
              <a:buChar char="•"/>
            </a:pPr>
            <a:r>
              <a:rPr lang="en-US" dirty="0" smtClean="0"/>
              <a:t>Latchkey </a:t>
            </a:r>
            <a:r>
              <a:rPr lang="en-US" dirty="0"/>
              <a:t>can all be paid online and on time. By </a:t>
            </a:r>
            <a:r>
              <a:rPr lang="en-US" dirty="0" smtClean="0"/>
              <a:t>sending only </a:t>
            </a:r>
            <a:r>
              <a:rPr lang="en-US" dirty="0"/>
              <a:t>a link specifically for latchkey to these </a:t>
            </a:r>
            <a:r>
              <a:rPr lang="en-US" dirty="0" smtClean="0"/>
              <a:t>parents only.</a:t>
            </a:r>
            <a:endParaRPr lang="en-US" dirty="0"/>
          </a:p>
        </p:txBody>
      </p:sp>
      <p:pic>
        <p:nvPicPr>
          <p:cNvPr id="4" name="Picture 3"/>
          <p:cNvPicPr>
            <a:picLocks noChangeAspect="1"/>
          </p:cNvPicPr>
          <p:nvPr/>
        </p:nvPicPr>
        <p:blipFill>
          <a:blip r:embed="rId2"/>
          <a:stretch>
            <a:fillRect/>
          </a:stretch>
        </p:blipFill>
        <p:spPr>
          <a:xfrm>
            <a:off x="4441646" y="898483"/>
            <a:ext cx="4534533" cy="2591162"/>
          </a:xfrm>
          <a:prstGeom prst="rect">
            <a:avLst/>
          </a:prstGeom>
        </p:spPr>
      </p:pic>
    </p:spTree>
    <p:extLst>
      <p:ext uri="{BB962C8B-B14F-4D97-AF65-F5344CB8AC3E}">
        <p14:creationId xmlns:p14="http://schemas.microsoft.com/office/powerpoint/2010/main" val="3565444346"/>
      </p:ext>
    </p:extLst>
  </p:cSld>
  <p:clrMapOvr>
    <a:masterClrMapping/>
  </p:clrMapOvr>
</p:sld>
</file>

<file path=ppt/theme/theme1.xml><?xml version="1.0" encoding="utf-8"?>
<a:theme xmlns:a="http://schemas.openxmlformats.org/drawingml/2006/main" name="My Creative CV by slidesgo">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5064</TotalTime>
  <Words>4891</Words>
  <Application>Microsoft Office PowerPoint</Application>
  <PresentationFormat>On-screen Show (16:9)</PresentationFormat>
  <Paragraphs>909</Paragraphs>
  <Slides>56</Slides>
  <Notes>13</Notes>
  <HiddenSlides>0</HiddenSlides>
  <MMClips>0</MMClips>
  <ScaleCrop>false</ScaleCrop>
  <HeadingPairs>
    <vt:vector size="6" baseType="variant">
      <vt:variant>
        <vt:lpstr>Fonts Used</vt:lpstr>
      </vt:variant>
      <vt:variant>
        <vt:i4>14</vt:i4>
      </vt:variant>
      <vt:variant>
        <vt:lpstr>Theme</vt:lpstr>
      </vt:variant>
      <vt:variant>
        <vt:i4>1</vt:i4>
      </vt:variant>
      <vt:variant>
        <vt:lpstr>Slide Titles</vt:lpstr>
      </vt:variant>
      <vt:variant>
        <vt:i4>56</vt:i4>
      </vt:variant>
    </vt:vector>
  </HeadingPairs>
  <TitlesOfParts>
    <vt:vector size="71" baseType="lpstr">
      <vt:lpstr>Arial</vt:lpstr>
      <vt:lpstr>Arvo</vt:lpstr>
      <vt:lpstr>Barlow Condensed</vt:lpstr>
      <vt:lpstr>Barlow Condensed Medium</vt:lpstr>
      <vt:lpstr>Barlow Condensed SemiBold</vt:lpstr>
      <vt:lpstr>Bodoni</vt:lpstr>
      <vt:lpstr>Cabin</vt:lpstr>
      <vt:lpstr>Calibri</vt:lpstr>
      <vt:lpstr>Century Gothic</vt:lpstr>
      <vt:lpstr>Fira Sans Extra Condensed Medium</vt:lpstr>
      <vt:lpstr>Montserrat</vt:lpstr>
      <vt:lpstr>Montserrat Light</vt:lpstr>
      <vt:lpstr>Quicksand Light</vt:lpstr>
      <vt:lpstr>Wingdings</vt:lpstr>
      <vt:lpstr>My Creative CV by slidesgo</vt:lpstr>
      <vt:lpstr>PowerPoint Presentation</vt:lpstr>
      <vt:lpstr> </vt:lpstr>
      <vt:lpstr>           </vt:lpstr>
      <vt:lpstr>PowerPoint Presentation</vt:lpstr>
      <vt:lpstr> </vt:lpstr>
      <vt:lpstr>Schools by Facilitator Lisa Rodgers</vt:lpstr>
      <vt:lpstr>DEADLINES Monthly Reporting is due by the 10th of each month.</vt:lpstr>
      <vt:lpstr>Secretary and Sponsor Expectations Forms</vt:lpstr>
      <vt:lpstr>PowerPoint Presentation</vt:lpstr>
      <vt:lpstr> </vt:lpstr>
      <vt:lpstr>DEADLINES FY2023 Budgets</vt:lpstr>
      <vt:lpstr> </vt:lpstr>
      <vt:lpstr>STUDENT ACTIVITY FUND REMINDERS</vt:lpstr>
      <vt:lpstr> </vt:lpstr>
      <vt:lpstr>Help Us Help You!</vt:lpstr>
      <vt:lpstr>PowerPoint Presentation</vt:lpstr>
      <vt:lpstr> </vt:lpstr>
      <vt:lpstr>STUDENT ACTIVITY FUND REMINDERS</vt:lpstr>
      <vt:lpstr>PowerPoint Presentation</vt:lpstr>
      <vt:lpstr>Beginning of the year actions:</vt:lpstr>
      <vt:lpstr>PowerPoint Presentation</vt:lpstr>
      <vt:lpstr> </vt:lpstr>
      <vt:lpstr>Notes from BancFirst</vt:lpstr>
      <vt:lpstr>PowerPoint Presentation</vt:lpstr>
      <vt:lpstr>Vendor Payments</vt:lpstr>
      <vt:lpstr>ATHLETICS Start Up Change Process for School Sites FY2023 </vt:lpstr>
      <vt:lpstr>Start Up Change for Athletics at School Sites (cont.)</vt:lpstr>
      <vt:lpstr>Start Up Change for Athletics at School Sites (cont.)</vt:lpstr>
      <vt:lpstr>Start Up Change for Athletics at School Sites  (cont.)</vt:lpstr>
      <vt:lpstr>During the Year Actions:</vt:lpstr>
      <vt:lpstr>During the year  Best Practices:</vt:lpstr>
      <vt:lpstr>During the year  Best Practices:</vt:lpstr>
      <vt:lpstr>During the year  Best Practices:</vt:lpstr>
      <vt:lpstr>PowerPoint Presentation</vt:lpstr>
      <vt:lpstr>Student Fundraiser Activities</vt:lpstr>
      <vt:lpstr>PowerPoint Presentation</vt:lpstr>
      <vt:lpstr>Running a FY2023 Budget</vt:lpstr>
      <vt:lpstr>Sanctioning of Parent Organizations and Booster Clubs Policy D-11    </vt:lpstr>
      <vt:lpstr>Parent Teacher  Association / Organization</vt:lpstr>
      <vt:lpstr>PowerPoint Presentation</vt:lpstr>
      <vt:lpstr>Student Activity Fund GRANTS  </vt:lpstr>
      <vt:lpstr>Student Activity Fund Before applying for a grant…  </vt:lpstr>
      <vt:lpstr>Student Activity Fund Intent to Apply  </vt:lpstr>
      <vt:lpstr>Student Activity Fund Contracts, Agreements, Memorandum of Understanding  </vt:lpstr>
      <vt:lpstr>Student Activity Fund Oklahoma History Center Field Trip Grants  </vt:lpstr>
      <vt:lpstr>Questions and Answers!</vt:lpstr>
      <vt:lpstr>Questions and Answers!</vt:lpstr>
      <vt:lpstr>Questions and Answers!</vt:lpstr>
      <vt:lpstr>Questions and Answers!</vt:lpstr>
      <vt:lpstr>Questions and Answers!</vt:lpstr>
      <vt:lpstr>Questions and Answers!</vt:lpstr>
      <vt:lpstr>Questions and Answers!</vt:lpstr>
      <vt:lpstr>Questions and Answers!</vt:lpstr>
      <vt:lpstr>Questions and Answers!</vt:lpstr>
      <vt:lpstr>Questions and Answers!</vt:lpstr>
      <vt:lpstr>Questions? Please email any questions to activityfunds@okcps.org and label as Question from FY2023 BOY Training. Question and answer will be emailed to all Secretaries and Principals. Thanks and Have a Safe Year!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Henry, Linda F.</dc:creator>
  <cp:lastModifiedBy>Crawford, Sherrye L.</cp:lastModifiedBy>
  <cp:revision>275</cp:revision>
  <cp:lastPrinted>2020-07-29T18:53:54Z</cp:lastPrinted>
  <dcterms:modified xsi:type="dcterms:W3CDTF">2022-08-09T23:07:27Z</dcterms:modified>
  <cp:contentStatus/>
</cp:coreProperties>
</file>